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89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19" r:id="rId15"/>
    <p:sldId id="302" r:id="rId16"/>
    <p:sldId id="303" r:id="rId17"/>
    <p:sldId id="304" r:id="rId18"/>
    <p:sldId id="305" r:id="rId19"/>
    <p:sldId id="306" r:id="rId20"/>
    <p:sldId id="307" r:id="rId21"/>
    <p:sldId id="317" r:id="rId22"/>
    <p:sldId id="308" r:id="rId23"/>
    <p:sldId id="309" r:id="rId24"/>
    <p:sldId id="318" r:id="rId25"/>
    <p:sldId id="310" r:id="rId26"/>
    <p:sldId id="312" r:id="rId27"/>
    <p:sldId id="31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8" autoAdjust="0"/>
    <p:restoredTop sz="94675" autoAdjust="0"/>
  </p:normalViewPr>
  <p:slideViewPr>
    <p:cSldViewPr>
      <p:cViewPr varScale="1">
        <p:scale>
          <a:sx n="66" d="100"/>
          <a:sy n="66" d="100"/>
        </p:scale>
        <p:origin x="90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3153968"/>
            <a:ext cx="758234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СТАЦИОНАРОВ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(взрослых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/  областных, городских)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0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975669"/>
              </p:ext>
            </p:extLst>
          </p:nvPr>
        </p:nvGraphicFramePr>
        <p:xfrm>
          <a:off x="0" y="513025"/>
          <a:ext cx="9144000" cy="650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67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80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«Восточно-Казахстанский обл. Хоспис»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0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клиническая больница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№1" 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7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клиническая больница №4" Управления здравоохранения города Алматы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0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клиническая больница №5" УЗ г. Алматы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клиническая больница №7" УЗ г. Алматы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больница "Алатау"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2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Достар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Мед"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47%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2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"АРКТУР 8"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5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Жасанды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буйрек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17,6%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2162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0" name="Группа 69"/>
          <p:cNvGrpSpPr/>
          <p:nvPr/>
        </p:nvGrpSpPr>
        <p:grpSpPr>
          <a:xfrm>
            <a:off x="8100392" y="2434720"/>
            <a:ext cx="806733" cy="109788"/>
            <a:chOff x="4800372" y="271747"/>
            <a:chExt cx="806733" cy="148083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422365" y="4286309"/>
            <a:ext cx="806733" cy="109788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100392" y="3672916"/>
            <a:ext cx="806733" cy="109788"/>
            <a:chOff x="4800372" y="271747"/>
            <a:chExt cx="806733" cy="148083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100392" y="3037525"/>
            <a:ext cx="806733" cy="109788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8254042" y="2014989"/>
            <a:ext cx="590709" cy="109787"/>
            <a:chOff x="4800372" y="271748"/>
            <a:chExt cx="590709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276329" y="3727809"/>
            <a:ext cx="1068903" cy="116437"/>
            <a:chOff x="3405227" y="254701"/>
            <a:chExt cx="1022757" cy="198726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364088" y="2433337"/>
            <a:ext cx="843132" cy="111170"/>
            <a:chOff x="3405227" y="254701"/>
            <a:chExt cx="806733" cy="189737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8" name="5-конечная звезда 107"/>
          <p:cNvSpPr/>
          <p:nvPr/>
        </p:nvSpPr>
        <p:spPr>
          <a:xfrm>
            <a:off x="5732275" y="2013607"/>
            <a:ext cx="150514" cy="11116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9" name="Группа 178"/>
          <p:cNvGrpSpPr/>
          <p:nvPr/>
        </p:nvGrpSpPr>
        <p:grpSpPr>
          <a:xfrm>
            <a:off x="5385966" y="3045200"/>
            <a:ext cx="843132" cy="111170"/>
            <a:chOff x="3405227" y="254701"/>
            <a:chExt cx="806733" cy="189737"/>
          </a:xfrm>
        </p:grpSpPr>
        <p:sp>
          <p:nvSpPr>
            <p:cNvPr id="180" name="5-конечная звезда 17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5509752" y="4718558"/>
            <a:ext cx="617361" cy="111169"/>
            <a:chOff x="3405227" y="254702"/>
            <a:chExt cx="590709" cy="189736"/>
          </a:xfrm>
        </p:grpSpPr>
        <p:sp>
          <p:nvSpPr>
            <p:cNvPr id="186" name="5-конечная звезда 18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5-конечная звезда 18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8217756" y="4765129"/>
            <a:ext cx="617361" cy="111169"/>
            <a:chOff x="3405227" y="254702"/>
            <a:chExt cx="590709" cy="189736"/>
          </a:xfrm>
        </p:grpSpPr>
        <p:sp>
          <p:nvSpPr>
            <p:cNvPr id="192" name="5-конечная звезда 19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7" name="Группа 196"/>
          <p:cNvGrpSpPr/>
          <p:nvPr/>
        </p:nvGrpSpPr>
        <p:grpSpPr>
          <a:xfrm>
            <a:off x="8100392" y="5532096"/>
            <a:ext cx="843132" cy="111170"/>
            <a:chOff x="3405227" y="254701"/>
            <a:chExt cx="806733" cy="189737"/>
          </a:xfrm>
        </p:grpSpPr>
        <p:sp>
          <p:nvSpPr>
            <p:cNvPr id="198" name="5-конечная звезда 19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5-конечная звезда 19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5-конечная звезда 20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8100392" y="5143793"/>
            <a:ext cx="843132" cy="111170"/>
            <a:chOff x="3405227" y="254701"/>
            <a:chExt cx="806733" cy="189737"/>
          </a:xfrm>
        </p:grpSpPr>
        <p:sp>
          <p:nvSpPr>
            <p:cNvPr id="204" name="5-конечная звезда 20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5-конечная звезда 20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5-конечная звезда 20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0" name="5-конечная звезда 209"/>
          <p:cNvSpPr/>
          <p:nvPr/>
        </p:nvSpPr>
        <p:spPr>
          <a:xfrm>
            <a:off x="5732275" y="6012851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8231800" y="4277028"/>
            <a:ext cx="617361" cy="111169"/>
            <a:chOff x="3405227" y="254702"/>
            <a:chExt cx="590709" cy="189736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8232832" y="6037260"/>
            <a:ext cx="617361" cy="111169"/>
            <a:chOff x="3405227" y="254702"/>
            <a:chExt cx="590709" cy="189736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625909" y="5157192"/>
            <a:ext cx="385047" cy="111168"/>
            <a:chOff x="3405227" y="254703"/>
            <a:chExt cx="368424" cy="189735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596402" y="5532098"/>
            <a:ext cx="385047" cy="111168"/>
            <a:chOff x="3405227" y="254703"/>
            <a:chExt cx="368424" cy="189735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24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9964" y="0"/>
            <a:ext cx="9153963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38286"/>
              </p:ext>
            </p:extLst>
          </p:nvPr>
        </p:nvGraphicFramePr>
        <p:xfrm>
          <a:off x="0" y="476672"/>
          <a:ext cx="9144000" cy="638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65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96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"Центр медицинской помощи"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''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Medical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Park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"Городской ревматологический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"Городской центр репродукции человека" на ПХВ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«Ассоциация медицинских инженерно-технических работников ультразвуковой диагностики»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"Центр неврологии и реабилитации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Aspasia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3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"Медицинская компания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Сункар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"Институт репродуктивной медицины"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0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Медцентр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Рахат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908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2" name="Группа 111"/>
          <p:cNvGrpSpPr/>
          <p:nvPr/>
        </p:nvGrpSpPr>
        <p:grpSpPr>
          <a:xfrm>
            <a:off x="5465997" y="2248372"/>
            <a:ext cx="590709" cy="109787"/>
            <a:chOff x="4800372" y="271748"/>
            <a:chExt cx="590709" cy="148082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5467058" y="2720713"/>
            <a:ext cx="590709" cy="109787"/>
            <a:chOff x="4800372" y="271748"/>
            <a:chExt cx="590709" cy="148082"/>
          </a:xfrm>
        </p:grpSpPr>
        <p:sp>
          <p:nvSpPr>
            <p:cNvPr id="118" name="5-конечная звезда 11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100392" y="1916832"/>
            <a:ext cx="843132" cy="111170"/>
            <a:chOff x="3405227" y="254701"/>
            <a:chExt cx="806733" cy="189737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100392" y="2264551"/>
            <a:ext cx="843132" cy="111170"/>
            <a:chOff x="3405227" y="254701"/>
            <a:chExt cx="806733" cy="189737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8100392" y="3273548"/>
            <a:ext cx="843132" cy="111170"/>
            <a:chOff x="3405227" y="254701"/>
            <a:chExt cx="806733" cy="189737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5364088" y="3273549"/>
            <a:ext cx="843132" cy="111170"/>
            <a:chOff x="3405227" y="254701"/>
            <a:chExt cx="806733" cy="189737"/>
          </a:xfrm>
        </p:grpSpPr>
        <p:sp>
          <p:nvSpPr>
            <p:cNvPr id="141" name="5-конечная звезда 14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8100392" y="3882862"/>
            <a:ext cx="843132" cy="111170"/>
            <a:chOff x="3405227" y="254701"/>
            <a:chExt cx="806733" cy="189737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8100392" y="4334010"/>
            <a:ext cx="843132" cy="111170"/>
            <a:chOff x="3405227" y="254701"/>
            <a:chExt cx="806733" cy="189737"/>
          </a:xfrm>
        </p:grpSpPr>
        <p:sp>
          <p:nvSpPr>
            <p:cNvPr id="153" name="5-конечная звезда 15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8100392" y="4738945"/>
            <a:ext cx="843132" cy="111170"/>
            <a:chOff x="3405227" y="254701"/>
            <a:chExt cx="806733" cy="189737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8100392" y="5214766"/>
            <a:ext cx="843132" cy="111170"/>
            <a:chOff x="3405227" y="254701"/>
            <a:chExt cx="806733" cy="189737"/>
          </a:xfrm>
        </p:grpSpPr>
        <p:sp>
          <p:nvSpPr>
            <p:cNvPr id="165" name="5-конечная звезда 16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8100392" y="5733256"/>
            <a:ext cx="843132" cy="111170"/>
            <a:chOff x="3405227" y="254701"/>
            <a:chExt cx="806733" cy="189737"/>
          </a:xfrm>
        </p:grpSpPr>
        <p:sp>
          <p:nvSpPr>
            <p:cNvPr id="171" name="5-конечная звезда 17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4" name="5-конечная звезда 213"/>
          <p:cNvSpPr/>
          <p:nvPr/>
        </p:nvSpPr>
        <p:spPr>
          <a:xfrm>
            <a:off x="5691466" y="388424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5-конечная звезда 214"/>
          <p:cNvSpPr/>
          <p:nvPr/>
        </p:nvSpPr>
        <p:spPr>
          <a:xfrm>
            <a:off x="5691466" y="433539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5-конечная звезда 215"/>
          <p:cNvSpPr/>
          <p:nvPr/>
        </p:nvSpPr>
        <p:spPr>
          <a:xfrm>
            <a:off x="5690405" y="479382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8202301" y="2720713"/>
            <a:ext cx="590709" cy="109787"/>
            <a:chOff x="4800372" y="271748"/>
            <a:chExt cx="590709" cy="148082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579262" y="1918216"/>
            <a:ext cx="368424" cy="109786"/>
            <a:chOff x="4800372" y="271749"/>
            <a:chExt cx="368424" cy="148081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499611" y="5766355"/>
            <a:ext cx="590709" cy="109787"/>
            <a:chOff x="4800372" y="271748"/>
            <a:chExt cx="590709" cy="148082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579262" y="5216150"/>
            <a:ext cx="368424" cy="109786"/>
            <a:chOff x="4800372" y="271749"/>
            <a:chExt cx="368424" cy="148081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29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9217" y="0"/>
            <a:ext cx="916321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36941"/>
              </p:ext>
            </p:extLst>
          </p:nvPr>
        </p:nvGraphicFramePr>
        <p:xfrm>
          <a:off x="-17082" y="476672"/>
          <a:ext cx="9161084" cy="638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1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43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09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6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"Центральная городская клиническая больница» 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«Клиника Доктора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Раисовой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МЦ РАДА»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Клиника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Рахат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ФАО «ЛОК Ок-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Жетпес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4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Релайф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4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"Центр ЭКО"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4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"Клиника SBS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4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Медициналық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орталық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"Ревматология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аурулары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37,2%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59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"Институт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хирургии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5607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5" name="Группа 74"/>
          <p:cNvGrpSpPr/>
          <p:nvPr/>
        </p:nvGrpSpPr>
        <p:grpSpPr>
          <a:xfrm>
            <a:off x="5364088" y="2173813"/>
            <a:ext cx="806733" cy="109788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8110263" y="3562595"/>
            <a:ext cx="843132" cy="111170"/>
            <a:chOff x="3405227" y="254701"/>
            <a:chExt cx="806733" cy="189737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3" name="5-конечная звезда 192"/>
          <p:cNvSpPr/>
          <p:nvPr/>
        </p:nvSpPr>
        <p:spPr>
          <a:xfrm>
            <a:off x="5700166" y="359608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5-конечная звезда 193"/>
          <p:cNvSpPr/>
          <p:nvPr/>
        </p:nvSpPr>
        <p:spPr>
          <a:xfrm>
            <a:off x="5700166" y="389475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/>
        </p:nvGrpSpPr>
        <p:grpSpPr>
          <a:xfrm>
            <a:off x="8215496" y="3893371"/>
            <a:ext cx="617361" cy="111169"/>
            <a:chOff x="3405227" y="254702"/>
            <a:chExt cx="590709" cy="189736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8100392" y="4210099"/>
            <a:ext cx="843132" cy="111170"/>
            <a:chOff x="3405227" y="254701"/>
            <a:chExt cx="806733" cy="189737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00392" y="4553341"/>
            <a:ext cx="843132" cy="111170"/>
            <a:chOff x="3405227" y="254701"/>
            <a:chExt cx="806733" cy="189737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8176758" y="5013176"/>
            <a:ext cx="617361" cy="111169"/>
            <a:chOff x="3405227" y="254702"/>
            <a:chExt cx="590709" cy="189736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8064982" y="5589240"/>
            <a:ext cx="843132" cy="111170"/>
            <a:chOff x="3405227" y="254701"/>
            <a:chExt cx="806733" cy="189737"/>
          </a:xfrm>
        </p:grpSpPr>
        <p:sp>
          <p:nvSpPr>
            <p:cNvPr id="131" name="5-конечная звезда 13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589551" y="4259239"/>
            <a:ext cx="365246" cy="109788"/>
            <a:chOff x="7472157" y="269324"/>
            <a:chExt cx="365246" cy="148082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589551" y="4608925"/>
            <a:ext cx="365246" cy="109788"/>
            <a:chOff x="7472157" y="269324"/>
            <a:chExt cx="365246" cy="148082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589551" y="5014557"/>
            <a:ext cx="365246" cy="109788"/>
            <a:chOff x="7472157" y="269324"/>
            <a:chExt cx="365246" cy="148082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5-конечная звезда 145"/>
          <p:cNvSpPr/>
          <p:nvPr/>
        </p:nvSpPr>
        <p:spPr>
          <a:xfrm>
            <a:off x="5700166" y="5589930"/>
            <a:ext cx="144016" cy="10978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8" name="Группа 147"/>
          <p:cNvGrpSpPr/>
          <p:nvPr/>
        </p:nvGrpSpPr>
        <p:grpSpPr>
          <a:xfrm>
            <a:off x="8215496" y="3212976"/>
            <a:ext cx="617361" cy="111169"/>
            <a:chOff x="3405227" y="254702"/>
            <a:chExt cx="590709" cy="189736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5463493" y="3212975"/>
            <a:ext cx="617361" cy="111169"/>
            <a:chOff x="3405227" y="254702"/>
            <a:chExt cx="590709" cy="189736"/>
          </a:xfrm>
        </p:grpSpPr>
        <p:sp>
          <p:nvSpPr>
            <p:cNvPr id="153" name="5-конечная звезда 15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8215496" y="2708920"/>
            <a:ext cx="617361" cy="111169"/>
            <a:chOff x="3405227" y="254702"/>
            <a:chExt cx="590709" cy="189736"/>
          </a:xfrm>
        </p:grpSpPr>
        <p:sp>
          <p:nvSpPr>
            <p:cNvPr id="157" name="5-конечная звезда 15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5463493" y="2708919"/>
            <a:ext cx="617361" cy="111169"/>
            <a:chOff x="3405227" y="254702"/>
            <a:chExt cx="590709" cy="189736"/>
          </a:xfrm>
        </p:grpSpPr>
        <p:sp>
          <p:nvSpPr>
            <p:cNvPr id="161" name="5-конечная звезда 16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8215496" y="2173814"/>
            <a:ext cx="617361" cy="111169"/>
            <a:chOff x="3405227" y="254702"/>
            <a:chExt cx="590709" cy="189736"/>
          </a:xfrm>
        </p:grpSpPr>
        <p:sp>
          <p:nvSpPr>
            <p:cNvPr id="165" name="5-конечная звезда 16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404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572209"/>
              </p:ext>
            </p:extLst>
          </p:nvPr>
        </p:nvGraphicFramePr>
        <p:xfrm>
          <a:off x="0" y="476671"/>
          <a:ext cx="9144000" cy="638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195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8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"Санаторий "Казахстан"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6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Private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clinic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Almaty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/ "Приват клиник Алматы"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2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"ХАК"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больница скорой неотложной помощи"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«Центральная клиническая больница»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Burc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Medical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(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Бурч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Медикал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8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«Учебно-клинический центр»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712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"Городской кардиологический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88,2%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356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68" name="Группа 67"/>
          <p:cNvGrpSpPr/>
          <p:nvPr/>
        </p:nvGrpSpPr>
        <p:grpSpPr>
          <a:xfrm>
            <a:off x="8100392" y="1854662"/>
            <a:ext cx="806733" cy="109788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238678" y="5734639"/>
            <a:ext cx="590709" cy="109787"/>
            <a:chOff x="4800372" y="271748"/>
            <a:chExt cx="590709" cy="148082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5373340" y="3793493"/>
            <a:ext cx="806733" cy="109788"/>
            <a:chOff x="4800372" y="271747"/>
            <a:chExt cx="806733" cy="148083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8124317" y="4746081"/>
            <a:ext cx="806733" cy="109788"/>
            <a:chOff x="4800372" y="271747"/>
            <a:chExt cx="806733" cy="148083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124317" y="5157192"/>
            <a:ext cx="806733" cy="109788"/>
            <a:chOff x="4800372" y="271747"/>
            <a:chExt cx="806733" cy="148083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5646731" y="3353995"/>
            <a:ext cx="368424" cy="109786"/>
            <a:chOff x="4800372" y="271749"/>
            <a:chExt cx="368424" cy="148081"/>
          </a:xfrm>
        </p:grpSpPr>
        <p:sp>
          <p:nvSpPr>
            <p:cNvPr id="141" name="5-конечная звезда 14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8009517" y="4295006"/>
            <a:ext cx="1068903" cy="116437"/>
            <a:chOff x="3405227" y="254701"/>
            <a:chExt cx="1022757" cy="198726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8012633" y="3723696"/>
            <a:ext cx="1068903" cy="116437"/>
            <a:chOff x="3405227" y="254701"/>
            <a:chExt cx="1022757" cy="198726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5613513" y="4746080"/>
            <a:ext cx="365246" cy="109788"/>
            <a:chOff x="7472157" y="269324"/>
            <a:chExt cx="365246" cy="148082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3" name="5-конечная звезда 162"/>
          <p:cNvSpPr/>
          <p:nvPr/>
        </p:nvSpPr>
        <p:spPr>
          <a:xfrm>
            <a:off x="5724128" y="5157193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5724128" y="185466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8100392" y="2346126"/>
            <a:ext cx="806733" cy="109788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108776" y="2930500"/>
            <a:ext cx="806733" cy="109788"/>
            <a:chOff x="4800372" y="271747"/>
            <a:chExt cx="806733" cy="148083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100392" y="3319811"/>
            <a:ext cx="806733" cy="109788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261684" y="4323567"/>
            <a:ext cx="1068903" cy="116437"/>
            <a:chOff x="3405227" y="254701"/>
            <a:chExt cx="1022757" cy="198726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5261684" y="5733256"/>
            <a:ext cx="1068903" cy="116437"/>
            <a:chOff x="3405227" y="254701"/>
            <a:chExt cx="1022757" cy="198726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646731" y="2875607"/>
            <a:ext cx="368424" cy="109786"/>
            <a:chOff x="4800372" y="271749"/>
            <a:chExt cx="368424" cy="148081"/>
          </a:xfrm>
        </p:grpSpPr>
        <p:sp>
          <p:nvSpPr>
            <p:cNvPr id="103" name="5-конечная звезда 10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619576" y="2346128"/>
            <a:ext cx="368424" cy="109786"/>
            <a:chOff x="4800372" y="271749"/>
            <a:chExt cx="368424" cy="148081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208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381492"/>
              </p:ext>
            </p:extLst>
          </p:nvPr>
        </p:nvGraphicFramePr>
        <p:xfrm>
          <a:off x="0" y="476671"/>
          <a:ext cx="9144000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171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1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5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«Доктор Ю»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8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LS-Clinic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83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«Онкологический центр СУНКАР»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2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«Неврология 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эпилептология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реабилитация»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8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«Фирма ЭКОМЕД»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8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«Региональный диагностический центр»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92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«Казахстанский институт постдипломного обучения»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2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«Высший медицинский колледж» УЗ г. Алматы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152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68" name="Группа 67"/>
          <p:cNvGrpSpPr/>
          <p:nvPr/>
        </p:nvGrpSpPr>
        <p:grpSpPr>
          <a:xfrm>
            <a:off x="8100392" y="2512974"/>
            <a:ext cx="806733" cy="109788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115068" y="4139600"/>
            <a:ext cx="806733" cy="109788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8222019" y="3097314"/>
            <a:ext cx="590709" cy="109787"/>
            <a:chOff x="4800372" y="271748"/>
            <a:chExt cx="590709" cy="148082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8115068" y="4727384"/>
            <a:ext cx="806733" cy="109788"/>
            <a:chOff x="4800372" y="271747"/>
            <a:chExt cx="806733" cy="148083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222019" y="2001650"/>
            <a:ext cx="590709" cy="109787"/>
            <a:chOff x="4800372" y="271748"/>
            <a:chExt cx="590709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5613513" y="5661248"/>
            <a:ext cx="365246" cy="109788"/>
            <a:chOff x="7472157" y="269324"/>
            <a:chExt cx="365246" cy="148082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0" name="5-конечная звезда 159"/>
          <p:cNvSpPr/>
          <p:nvPr/>
        </p:nvSpPr>
        <p:spPr>
          <a:xfrm>
            <a:off x="5724128" y="200165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5-конечная звезда 160"/>
          <p:cNvSpPr/>
          <p:nvPr/>
        </p:nvSpPr>
        <p:spPr>
          <a:xfrm>
            <a:off x="5724128" y="255689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5-конечная звезда 161"/>
          <p:cNvSpPr/>
          <p:nvPr/>
        </p:nvSpPr>
        <p:spPr>
          <a:xfrm>
            <a:off x="5724128" y="414486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5-конечная звезда 162"/>
          <p:cNvSpPr/>
          <p:nvPr/>
        </p:nvSpPr>
        <p:spPr>
          <a:xfrm>
            <a:off x="5724128" y="366813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5724128" y="316005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5724128" y="471874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5-конечная звезда 74"/>
          <p:cNvSpPr/>
          <p:nvPr/>
        </p:nvSpPr>
        <p:spPr>
          <a:xfrm>
            <a:off x="5724128" y="5249887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8222019" y="3613909"/>
            <a:ext cx="590709" cy="109787"/>
            <a:chOff x="4800372" y="271748"/>
            <a:chExt cx="590709" cy="148082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222019" y="5208166"/>
            <a:ext cx="590709" cy="109787"/>
            <a:chOff x="4800372" y="271748"/>
            <a:chExt cx="590709" cy="148082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222019" y="5661247"/>
            <a:ext cx="590709" cy="109787"/>
            <a:chOff x="4800372" y="271748"/>
            <a:chExt cx="590709" cy="148082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880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13276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175450"/>
              </p:ext>
            </p:extLst>
          </p:nvPr>
        </p:nvGraphicFramePr>
        <p:xfrm>
          <a:off x="17454" y="488986"/>
          <a:ext cx="9113226" cy="638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45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2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75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больница №1«УЗ г.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«Городская больница №2»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г.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«Премиум-Мед»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Экомед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-плюс»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0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"Астана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Эколайф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"Многопрофильный медицинский центр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Мейірім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7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 Академия ортопедии Астана»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0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РГП на ПХВ "Больница Медицинского центра Управления Делами Президента Республики Казахстан" 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00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РГКП «Центральный клинический госпиталь для инвалидов Отечественной войны» МЗ РК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4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«МОД и Компания»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7583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5" name="Группа 74"/>
          <p:cNvGrpSpPr/>
          <p:nvPr/>
        </p:nvGrpSpPr>
        <p:grpSpPr>
          <a:xfrm>
            <a:off x="5364088" y="1916832"/>
            <a:ext cx="806733" cy="109788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100392" y="1916831"/>
            <a:ext cx="806733" cy="109788"/>
            <a:chOff x="4800372" y="271747"/>
            <a:chExt cx="806733" cy="148083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100392" y="2426751"/>
            <a:ext cx="806733" cy="109788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8214507" y="2814144"/>
            <a:ext cx="617361" cy="111169"/>
            <a:chOff x="3405227" y="254702"/>
            <a:chExt cx="590709" cy="189736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100392" y="3183154"/>
            <a:ext cx="843132" cy="111170"/>
            <a:chOff x="3405227" y="254701"/>
            <a:chExt cx="806733" cy="189737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8075560" y="3529364"/>
            <a:ext cx="843132" cy="111170"/>
            <a:chOff x="3405227" y="254701"/>
            <a:chExt cx="806733" cy="189737"/>
          </a:xfrm>
        </p:grpSpPr>
        <p:sp>
          <p:nvSpPr>
            <p:cNvPr id="103" name="5-конечная звезда 10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054317" y="4826521"/>
            <a:ext cx="843132" cy="111170"/>
            <a:chOff x="3405227" y="254701"/>
            <a:chExt cx="806733" cy="189737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5267945" y="4826522"/>
            <a:ext cx="1068903" cy="116437"/>
            <a:chOff x="3405227" y="254701"/>
            <a:chExt cx="1022757" cy="198726"/>
          </a:xfrm>
        </p:grpSpPr>
        <p:sp>
          <p:nvSpPr>
            <p:cNvPr id="169" name="5-конечная звезда 16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5313226" y="2425369"/>
            <a:ext cx="843132" cy="111170"/>
            <a:chOff x="3405227" y="254701"/>
            <a:chExt cx="806733" cy="189737"/>
          </a:xfrm>
        </p:grpSpPr>
        <p:sp>
          <p:nvSpPr>
            <p:cNvPr id="175" name="5-конечная звезда 17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179"/>
          <p:cNvGrpSpPr/>
          <p:nvPr/>
        </p:nvGrpSpPr>
        <p:grpSpPr>
          <a:xfrm>
            <a:off x="5508104" y="3466805"/>
            <a:ext cx="582325" cy="109788"/>
            <a:chOff x="6236568" y="276066"/>
            <a:chExt cx="582325" cy="148083"/>
          </a:xfrm>
        </p:grpSpPr>
        <p:sp>
          <p:nvSpPr>
            <p:cNvPr id="181" name="5-конечная звезда 18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4" name="Группа 183"/>
          <p:cNvGrpSpPr/>
          <p:nvPr/>
        </p:nvGrpSpPr>
        <p:grpSpPr>
          <a:xfrm>
            <a:off x="5589551" y="3157766"/>
            <a:ext cx="365246" cy="109788"/>
            <a:chOff x="7472157" y="269324"/>
            <a:chExt cx="365246" cy="148082"/>
          </a:xfrm>
        </p:grpSpPr>
        <p:sp>
          <p:nvSpPr>
            <p:cNvPr id="185" name="5-конечная звезда 18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7" name="Группа 186"/>
          <p:cNvGrpSpPr/>
          <p:nvPr/>
        </p:nvGrpSpPr>
        <p:grpSpPr>
          <a:xfrm>
            <a:off x="5589551" y="5733256"/>
            <a:ext cx="365246" cy="109788"/>
            <a:chOff x="7472157" y="269324"/>
            <a:chExt cx="365246" cy="148082"/>
          </a:xfrm>
        </p:grpSpPr>
        <p:sp>
          <p:nvSpPr>
            <p:cNvPr id="188" name="5-конечная звезда 18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8326216" y="5240141"/>
            <a:ext cx="365246" cy="109788"/>
            <a:chOff x="7472157" y="269324"/>
            <a:chExt cx="365246" cy="148082"/>
          </a:xfrm>
        </p:grpSpPr>
        <p:sp>
          <p:nvSpPr>
            <p:cNvPr id="191" name="5-конечная звезда 19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3" name="5-конечная звезда 192"/>
          <p:cNvSpPr/>
          <p:nvPr/>
        </p:nvSpPr>
        <p:spPr>
          <a:xfrm>
            <a:off x="5720402" y="278092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5609787" y="5277176"/>
            <a:ext cx="365246" cy="109788"/>
            <a:chOff x="7472157" y="269324"/>
            <a:chExt cx="365246" cy="148082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5609787" y="4388421"/>
            <a:ext cx="365246" cy="109788"/>
            <a:chOff x="7472157" y="269324"/>
            <a:chExt cx="365246" cy="148082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8100392" y="3972216"/>
            <a:ext cx="843132" cy="111170"/>
            <a:chOff x="3405227" y="254701"/>
            <a:chExt cx="806733" cy="189737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8099598" y="4347297"/>
            <a:ext cx="843132" cy="111170"/>
            <a:chOff x="3405227" y="254701"/>
            <a:chExt cx="806733" cy="189737"/>
          </a:xfrm>
        </p:grpSpPr>
        <p:sp>
          <p:nvSpPr>
            <p:cNvPr id="122" name="5-конечная звезда 12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5522336" y="3972218"/>
            <a:ext cx="617361" cy="111169"/>
            <a:chOff x="3405227" y="254702"/>
            <a:chExt cx="590709" cy="189736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214507" y="5677672"/>
            <a:ext cx="617361" cy="111169"/>
            <a:chOff x="3405227" y="254702"/>
            <a:chExt cx="590709" cy="189736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526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13276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65851"/>
              </p:ext>
            </p:extLst>
          </p:nvPr>
        </p:nvGraphicFramePr>
        <p:xfrm>
          <a:off x="0" y="476672"/>
          <a:ext cx="9144000" cy="674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324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4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«Центральная Дорожная Больница»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64,7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ТОО" B.B.NURA" - "Центр амбулаторного диализа"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«Городская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больница №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2»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Медицинский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Мейірім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5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ПХВ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городская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больница»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2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"Лечебный центр "Брак и семья"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3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"Центр урологии и новых технологий доктора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Жумагалиева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5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МЦ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Өмір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"Лечебный центр доктора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Кученева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9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«Наркологический психотерапевтический центр доктора Лукьяненко»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49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Taraz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resort and Spa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1617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4" name="Группа 73"/>
          <p:cNvGrpSpPr/>
          <p:nvPr/>
        </p:nvGrpSpPr>
        <p:grpSpPr>
          <a:xfrm>
            <a:off x="5436096" y="3655730"/>
            <a:ext cx="806733" cy="109788"/>
            <a:chOff x="4800372" y="271747"/>
            <a:chExt cx="806733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8253424" y="4797153"/>
            <a:ext cx="617361" cy="111169"/>
            <a:chOff x="3405227" y="254702"/>
            <a:chExt cx="590709" cy="189736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509213" y="3268558"/>
            <a:ext cx="617361" cy="111169"/>
            <a:chOff x="3405227" y="254702"/>
            <a:chExt cx="590709" cy="189736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7956376" y="2856031"/>
            <a:ext cx="1068903" cy="116437"/>
            <a:chOff x="3405227" y="254701"/>
            <a:chExt cx="1022757" cy="198726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8107465" y="5104558"/>
            <a:ext cx="843132" cy="111170"/>
            <a:chOff x="3405227" y="254701"/>
            <a:chExt cx="806733" cy="189737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5611996" y="5558279"/>
            <a:ext cx="385047" cy="111168"/>
            <a:chOff x="3405227" y="254703"/>
            <a:chExt cx="368424" cy="189735"/>
          </a:xfrm>
        </p:grpSpPr>
        <p:sp>
          <p:nvSpPr>
            <p:cNvPr id="141" name="5-конечная звезда 14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399697" y="2856030"/>
            <a:ext cx="843132" cy="111170"/>
            <a:chOff x="3405227" y="254701"/>
            <a:chExt cx="806733" cy="189737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8253972" y="2460081"/>
            <a:ext cx="617361" cy="111169"/>
            <a:chOff x="3405227" y="254702"/>
            <a:chExt cx="590709" cy="189736"/>
          </a:xfrm>
        </p:grpSpPr>
        <p:sp>
          <p:nvSpPr>
            <p:cNvPr id="153" name="5-конечная звезда 15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5481452" y="1976921"/>
            <a:ext cx="617361" cy="111169"/>
            <a:chOff x="3405227" y="254702"/>
            <a:chExt cx="590709" cy="189736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2" name="Группа 201"/>
          <p:cNvGrpSpPr/>
          <p:nvPr/>
        </p:nvGrpSpPr>
        <p:grpSpPr>
          <a:xfrm>
            <a:off x="8341423" y="4457983"/>
            <a:ext cx="365246" cy="109788"/>
            <a:chOff x="7472157" y="269324"/>
            <a:chExt cx="365246" cy="148082"/>
          </a:xfrm>
        </p:grpSpPr>
        <p:sp>
          <p:nvSpPr>
            <p:cNvPr id="203" name="5-конечная звезда 20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5-конечная звезда 20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0" name="5-конечная звезда 209"/>
          <p:cNvSpPr/>
          <p:nvPr/>
        </p:nvSpPr>
        <p:spPr>
          <a:xfrm>
            <a:off x="5742637" y="602128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2" name="Группа 71"/>
          <p:cNvGrpSpPr/>
          <p:nvPr/>
        </p:nvGrpSpPr>
        <p:grpSpPr>
          <a:xfrm>
            <a:off x="5635271" y="4100864"/>
            <a:ext cx="365246" cy="109788"/>
            <a:chOff x="7472157" y="269324"/>
            <a:chExt cx="365246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634230" y="2460079"/>
            <a:ext cx="365246" cy="109788"/>
            <a:chOff x="7472157" y="269324"/>
            <a:chExt cx="365246" cy="148082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5-конечная звезда 80"/>
          <p:cNvSpPr/>
          <p:nvPr/>
        </p:nvSpPr>
        <p:spPr>
          <a:xfrm>
            <a:off x="5732512" y="508390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5-конечная звезда 82"/>
          <p:cNvSpPr/>
          <p:nvPr/>
        </p:nvSpPr>
        <p:spPr>
          <a:xfrm>
            <a:off x="5745886" y="445798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8143289" y="3655730"/>
            <a:ext cx="806733" cy="109788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15297" y="1976922"/>
            <a:ext cx="617361" cy="111169"/>
            <a:chOff x="3405227" y="254702"/>
            <a:chExt cx="590709" cy="189736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191728" y="3260518"/>
            <a:ext cx="617361" cy="111169"/>
            <a:chOff x="3405227" y="254702"/>
            <a:chExt cx="590709" cy="189736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5635271" y="4797152"/>
            <a:ext cx="365246" cy="109788"/>
            <a:chOff x="7472157" y="269324"/>
            <a:chExt cx="365246" cy="148082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341423" y="4084673"/>
            <a:ext cx="365246" cy="109788"/>
            <a:chOff x="7472157" y="269324"/>
            <a:chExt cx="365246" cy="148082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5-конечная звезда 103"/>
          <p:cNvSpPr/>
          <p:nvPr/>
        </p:nvSpPr>
        <p:spPr>
          <a:xfrm>
            <a:off x="8487281" y="6037314"/>
            <a:ext cx="144016" cy="10978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6" name="Группа 105"/>
          <p:cNvGrpSpPr/>
          <p:nvPr/>
        </p:nvGrpSpPr>
        <p:grpSpPr>
          <a:xfrm>
            <a:off x="8253424" y="5558279"/>
            <a:ext cx="617361" cy="111169"/>
            <a:chOff x="3405227" y="254702"/>
            <a:chExt cx="590709" cy="189736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56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2902"/>
              </p:ext>
            </p:extLst>
          </p:nvPr>
        </p:nvGraphicFramePr>
        <p:xfrm>
          <a:off x="-1" y="476672"/>
          <a:ext cx="9144001" cy="649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90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1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"Лечебно-оздоровительный центр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Самал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Фарм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-Ай»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81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 Мед. центр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ARAI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"Брак и семья"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«Клиника Доктора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Азимханова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"Лечебный центр "ЭСКУЛАП"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8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доктора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Абдуалиева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«Городская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больница №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1»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7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"Кардиохирургическая клиника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Жүрек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"Научно-клинический центр кардиохирургии и трансплантологии 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50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056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72" name="Группа 71"/>
          <p:cNvGrpSpPr/>
          <p:nvPr/>
        </p:nvGrpSpPr>
        <p:grpSpPr>
          <a:xfrm>
            <a:off x="5505998" y="1862828"/>
            <a:ext cx="590709" cy="109787"/>
            <a:chOff x="4800372" y="271748"/>
            <a:chExt cx="590709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364088" y="5812465"/>
            <a:ext cx="806733" cy="109788"/>
            <a:chOff x="4800372" y="271747"/>
            <a:chExt cx="806733" cy="148083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00392" y="5807198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364088" y="5443762"/>
            <a:ext cx="806733" cy="109788"/>
            <a:chOff x="4800372" y="271747"/>
            <a:chExt cx="806733" cy="148083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118858" y="5078606"/>
            <a:ext cx="843132" cy="111170"/>
            <a:chOff x="3405227" y="254701"/>
            <a:chExt cx="806733" cy="189737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495839" y="3795942"/>
            <a:ext cx="617361" cy="111169"/>
            <a:chOff x="3405227" y="254702"/>
            <a:chExt cx="590709" cy="189736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118858" y="4191188"/>
            <a:ext cx="843132" cy="111170"/>
            <a:chOff x="3405227" y="254701"/>
            <a:chExt cx="806733" cy="189737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345360" y="4639267"/>
            <a:ext cx="843132" cy="111170"/>
            <a:chOff x="3405227" y="254701"/>
            <a:chExt cx="806733" cy="189737"/>
          </a:xfrm>
        </p:grpSpPr>
        <p:sp>
          <p:nvSpPr>
            <p:cNvPr id="166" name="5-конечная звезда 16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8082339" y="4648766"/>
            <a:ext cx="843132" cy="111170"/>
            <a:chOff x="3405227" y="254701"/>
            <a:chExt cx="806733" cy="189737"/>
          </a:xfrm>
        </p:grpSpPr>
        <p:sp>
          <p:nvSpPr>
            <p:cNvPr id="178" name="5-конечная звезда 17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8374023" y="3407628"/>
            <a:ext cx="365246" cy="109788"/>
            <a:chOff x="7472157" y="269324"/>
            <a:chExt cx="365246" cy="148082"/>
          </a:xfrm>
        </p:grpSpPr>
        <p:sp>
          <p:nvSpPr>
            <p:cNvPr id="193" name="5-конечная звезда 19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4" name="5-конечная звезда 213"/>
          <p:cNvSpPr/>
          <p:nvPr/>
        </p:nvSpPr>
        <p:spPr>
          <a:xfrm>
            <a:off x="5732512" y="227687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8325855" y="5481838"/>
            <a:ext cx="365246" cy="109788"/>
            <a:chOff x="7472157" y="269324"/>
            <a:chExt cx="365246" cy="148082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6" name="5-конечная звезда 115"/>
          <p:cNvSpPr/>
          <p:nvPr/>
        </p:nvSpPr>
        <p:spPr>
          <a:xfrm>
            <a:off x="5730372" y="265023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5-конечная звезда 116"/>
          <p:cNvSpPr/>
          <p:nvPr/>
        </p:nvSpPr>
        <p:spPr>
          <a:xfrm>
            <a:off x="8468816" y="263691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5-конечная звезда 117"/>
          <p:cNvSpPr/>
          <p:nvPr/>
        </p:nvSpPr>
        <p:spPr>
          <a:xfrm>
            <a:off x="8468416" y="301562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5-конечная звезда 118"/>
          <p:cNvSpPr/>
          <p:nvPr/>
        </p:nvSpPr>
        <p:spPr>
          <a:xfrm>
            <a:off x="8468816" y="183136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5-конечная звезда 119"/>
          <p:cNvSpPr/>
          <p:nvPr/>
        </p:nvSpPr>
        <p:spPr>
          <a:xfrm>
            <a:off x="5732512" y="3402636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1" name="Группа 120"/>
          <p:cNvGrpSpPr/>
          <p:nvPr/>
        </p:nvGrpSpPr>
        <p:grpSpPr>
          <a:xfrm>
            <a:off x="8343975" y="2253244"/>
            <a:ext cx="365246" cy="109788"/>
            <a:chOff x="7472157" y="269324"/>
            <a:chExt cx="365246" cy="148082"/>
          </a:xfrm>
        </p:grpSpPr>
        <p:sp>
          <p:nvSpPr>
            <p:cNvPr id="122" name="5-конечная звезда 1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8353391" y="3772314"/>
            <a:ext cx="365246" cy="109788"/>
            <a:chOff x="7472157" y="269324"/>
            <a:chExt cx="365246" cy="148082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5611407" y="4192570"/>
            <a:ext cx="365246" cy="109788"/>
            <a:chOff x="7472157" y="269324"/>
            <a:chExt cx="365246" cy="148082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5593577" y="5079988"/>
            <a:ext cx="365246" cy="109788"/>
            <a:chOff x="7472157" y="269324"/>
            <a:chExt cx="365246" cy="148082"/>
          </a:xfrm>
        </p:grpSpPr>
        <p:sp>
          <p:nvSpPr>
            <p:cNvPr id="131" name="5-конечная звезда 13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5505998" y="3045138"/>
            <a:ext cx="590709" cy="109787"/>
            <a:chOff x="4800372" y="271748"/>
            <a:chExt cx="590709" cy="148082"/>
          </a:xfrm>
        </p:grpSpPr>
        <p:sp>
          <p:nvSpPr>
            <p:cNvPr id="134" name="5-конечная звезда 13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110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35501"/>
            <a:ext cx="91439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06594"/>
              </p:ext>
            </p:extLst>
          </p:nvPr>
        </p:nvGraphicFramePr>
        <p:xfrm>
          <a:off x="0" y="610577"/>
          <a:ext cx="9144000" cy="652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333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6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"Городская многопрофильная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ЗКО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8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Талап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г.Каражал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"Центр микрохирургии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глаза«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КГКП "Больница поселка Саяк"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УЗКарагандинской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2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 "Медицинская фирма "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Гиппократ«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Журек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8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ТОО"Железнодорожные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госпитали медицины катастроф" - "Карагандинская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2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Жезказган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725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КГКП "Центральная больница № 1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г.Сатпаев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4162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12" name="Группа 111"/>
          <p:cNvGrpSpPr/>
          <p:nvPr/>
        </p:nvGrpSpPr>
        <p:grpSpPr>
          <a:xfrm>
            <a:off x="8095113" y="2334252"/>
            <a:ext cx="806733" cy="109788"/>
            <a:chOff x="4800372" y="271747"/>
            <a:chExt cx="806733" cy="148083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8145547" y="3100868"/>
            <a:ext cx="806733" cy="109788"/>
            <a:chOff x="4800372" y="271747"/>
            <a:chExt cx="806733" cy="148083"/>
          </a:xfrm>
        </p:grpSpPr>
        <p:sp>
          <p:nvSpPr>
            <p:cNvPr id="118" name="5-конечная звезда 11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130345" y="4759165"/>
            <a:ext cx="806733" cy="109788"/>
            <a:chOff x="4800372" y="271747"/>
            <a:chExt cx="806733" cy="148083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8120647" y="5208758"/>
            <a:ext cx="806733" cy="109788"/>
            <a:chOff x="4800372" y="271747"/>
            <a:chExt cx="806733" cy="148083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7956376" y="1945105"/>
            <a:ext cx="1068903" cy="116437"/>
            <a:chOff x="3405227" y="254701"/>
            <a:chExt cx="1022757" cy="198726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7964028" y="2698883"/>
            <a:ext cx="1068903" cy="116437"/>
            <a:chOff x="3405227" y="254701"/>
            <a:chExt cx="1022757" cy="198726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5600500" y="5207106"/>
            <a:ext cx="385047" cy="111168"/>
            <a:chOff x="3405227" y="254703"/>
            <a:chExt cx="368424" cy="189735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8106890" y="3943143"/>
            <a:ext cx="843132" cy="111170"/>
            <a:chOff x="3405227" y="254701"/>
            <a:chExt cx="806733" cy="189737"/>
          </a:xfrm>
        </p:grpSpPr>
        <p:sp>
          <p:nvSpPr>
            <p:cNvPr id="157" name="5-конечная звезда 15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5454581" y="2714597"/>
            <a:ext cx="617361" cy="111169"/>
            <a:chOff x="3405227" y="254702"/>
            <a:chExt cx="590709" cy="189736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0" name="Группа 219"/>
          <p:cNvGrpSpPr/>
          <p:nvPr/>
        </p:nvGrpSpPr>
        <p:grpSpPr>
          <a:xfrm>
            <a:off x="8225939" y="4258866"/>
            <a:ext cx="582325" cy="109788"/>
            <a:chOff x="6236568" y="276066"/>
            <a:chExt cx="582325" cy="148083"/>
          </a:xfrm>
        </p:grpSpPr>
        <p:sp>
          <p:nvSpPr>
            <p:cNvPr id="221" name="5-конечная звезда 22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5-конечная звезда 22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5-конечная звезда 22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5592302" y="3127853"/>
            <a:ext cx="366301" cy="109787"/>
            <a:chOff x="6236568" y="276067"/>
            <a:chExt cx="366301" cy="148082"/>
          </a:xfrm>
        </p:grpSpPr>
        <p:sp>
          <p:nvSpPr>
            <p:cNvPr id="225" name="5-конечная звезда 2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5-конечная звезда 2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8" name="Группа 227"/>
          <p:cNvGrpSpPr/>
          <p:nvPr/>
        </p:nvGrpSpPr>
        <p:grpSpPr>
          <a:xfrm>
            <a:off x="5473208" y="3546419"/>
            <a:ext cx="582325" cy="109788"/>
            <a:chOff x="6236568" y="276066"/>
            <a:chExt cx="582325" cy="148083"/>
          </a:xfrm>
        </p:grpSpPr>
        <p:sp>
          <p:nvSpPr>
            <p:cNvPr id="229" name="5-конечная звезда 2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5-конечная звезда 2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5-конечная звезда 2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2" name="Группа 231"/>
          <p:cNvGrpSpPr/>
          <p:nvPr/>
        </p:nvGrpSpPr>
        <p:grpSpPr>
          <a:xfrm>
            <a:off x="8239129" y="3547967"/>
            <a:ext cx="582325" cy="109788"/>
            <a:chOff x="6236568" y="276066"/>
            <a:chExt cx="582325" cy="148083"/>
          </a:xfrm>
        </p:grpSpPr>
        <p:sp>
          <p:nvSpPr>
            <p:cNvPr id="233" name="5-конечная звезда 23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5-конечная звезда 23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5-конечная звезда 23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6" name="Группа 235"/>
          <p:cNvGrpSpPr/>
          <p:nvPr/>
        </p:nvGrpSpPr>
        <p:grpSpPr>
          <a:xfrm>
            <a:off x="5508104" y="5877272"/>
            <a:ext cx="582325" cy="109788"/>
            <a:chOff x="6236568" y="276066"/>
            <a:chExt cx="582325" cy="148083"/>
          </a:xfrm>
        </p:grpSpPr>
        <p:sp>
          <p:nvSpPr>
            <p:cNvPr id="237" name="5-конечная звезда 2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5-конечная звезда 2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5-конечная звезда 2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1" name="5-конечная звезда 240"/>
          <p:cNvSpPr/>
          <p:nvPr/>
        </p:nvSpPr>
        <p:spPr>
          <a:xfrm>
            <a:off x="5733519" y="4271841"/>
            <a:ext cx="144016" cy="10978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0" name="Группа 99"/>
          <p:cNvGrpSpPr/>
          <p:nvPr/>
        </p:nvGrpSpPr>
        <p:grpSpPr>
          <a:xfrm>
            <a:off x="8120647" y="5877271"/>
            <a:ext cx="806733" cy="109788"/>
            <a:chOff x="4800372" y="271747"/>
            <a:chExt cx="806733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619246" y="3937052"/>
            <a:ext cx="366301" cy="109787"/>
            <a:chOff x="6236568" y="276067"/>
            <a:chExt cx="366301" cy="148082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631584" y="4759164"/>
            <a:ext cx="366301" cy="109787"/>
            <a:chOff x="6236568" y="276067"/>
            <a:chExt cx="366301" cy="148082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454581" y="2304083"/>
            <a:ext cx="617361" cy="111169"/>
            <a:chOff x="3405227" y="254702"/>
            <a:chExt cx="590709" cy="189736"/>
          </a:xfrm>
        </p:grpSpPr>
        <p:sp>
          <p:nvSpPr>
            <p:cNvPr id="166" name="5-конечная звезда 16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5454581" y="1950373"/>
            <a:ext cx="617361" cy="111169"/>
            <a:chOff x="3405227" y="254702"/>
            <a:chExt cx="590709" cy="189736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237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9848" y="0"/>
            <a:ext cx="915384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268"/>
              </p:ext>
            </p:extLst>
          </p:nvPr>
        </p:nvGraphicFramePr>
        <p:xfrm>
          <a:off x="30774" y="515245"/>
          <a:ext cx="9113226" cy="630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45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330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1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4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"Медицинская фирма "Мерей"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6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"Клиника профессора С.В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Лохвицкого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города Абая"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города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Жезказган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города Приозерск" 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Балхаш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2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Шахтинск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акимата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"Городская больница №1 г. Караганды"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70,5%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3717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00" name="Группа 99"/>
          <p:cNvGrpSpPr/>
          <p:nvPr/>
        </p:nvGrpSpPr>
        <p:grpSpPr>
          <a:xfrm>
            <a:off x="8115905" y="2313499"/>
            <a:ext cx="806733" cy="109788"/>
            <a:chOff x="4800372" y="271747"/>
            <a:chExt cx="806733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5436096" y="5661248"/>
            <a:ext cx="806733" cy="109788"/>
            <a:chOff x="4800372" y="271747"/>
            <a:chExt cx="806733" cy="148083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5508104" y="5085184"/>
            <a:ext cx="590709" cy="109787"/>
            <a:chOff x="4800372" y="271748"/>
            <a:chExt cx="590709" cy="148082"/>
          </a:xfrm>
        </p:grpSpPr>
        <p:sp>
          <p:nvSpPr>
            <p:cNvPr id="175" name="5-конечная звезда 1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5620308" y="2321588"/>
            <a:ext cx="368424" cy="109786"/>
            <a:chOff x="4800372" y="271749"/>
            <a:chExt cx="368424" cy="148081"/>
          </a:xfrm>
        </p:grpSpPr>
        <p:sp>
          <p:nvSpPr>
            <p:cNvPr id="180" name="5-конечная звезда 1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8135334" y="5684924"/>
            <a:ext cx="806733" cy="109788"/>
            <a:chOff x="4800372" y="271747"/>
            <a:chExt cx="806733" cy="148083"/>
          </a:xfrm>
        </p:grpSpPr>
        <p:sp>
          <p:nvSpPr>
            <p:cNvPr id="190" name="5-конечная звезда 18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5-конечная звезда 19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4" name="Группа 193"/>
          <p:cNvGrpSpPr/>
          <p:nvPr/>
        </p:nvGrpSpPr>
        <p:grpSpPr>
          <a:xfrm>
            <a:off x="8135334" y="3909491"/>
            <a:ext cx="806733" cy="109788"/>
            <a:chOff x="4800372" y="271747"/>
            <a:chExt cx="806733" cy="148083"/>
          </a:xfrm>
        </p:grpSpPr>
        <p:sp>
          <p:nvSpPr>
            <p:cNvPr id="195" name="5-конечная звезда 19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5-конечная звезда 19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5-конечная звезда 19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5-конечная звезда 21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8004249" y="5085184"/>
            <a:ext cx="1068903" cy="116437"/>
            <a:chOff x="3405227" y="254701"/>
            <a:chExt cx="1022757" cy="198726"/>
          </a:xfrm>
        </p:grpSpPr>
        <p:sp>
          <p:nvSpPr>
            <p:cNvPr id="248" name="5-конечная звезда 24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5-конечная звезда 24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5-конечная звезда 24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5-конечная звезда 25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5-конечная звезда 25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3" name="Группа 252"/>
          <p:cNvGrpSpPr/>
          <p:nvPr/>
        </p:nvGrpSpPr>
        <p:grpSpPr>
          <a:xfrm>
            <a:off x="8250525" y="4457983"/>
            <a:ext cx="582325" cy="109788"/>
            <a:chOff x="6236568" y="276066"/>
            <a:chExt cx="582325" cy="148083"/>
          </a:xfrm>
        </p:grpSpPr>
        <p:sp>
          <p:nvSpPr>
            <p:cNvPr id="254" name="5-конечная звезда 2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5-конечная звезда 2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5-конечная звезда 2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7" name="Группа 256"/>
          <p:cNvGrpSpPr/>
          <p:nvPr/>
        </p:nvGrpSpPr>
        <p:grpSpPr>
          <a:xfrm>
            <a:off x="8244408" y="3308282"/>
            <a:ext cx="582325" cy="109788"/>
            <a:chOff x="6236568" y="276066"/>
            <a:chExt cx="582325" cy="148083"/>
          </a:xfrm>
        </p:grpSpPr>
        <p:sp>
          <p:nvSpPr>
            <p:cNvPr id="258" name="5-конечная звезда 2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5-конечная звезда 2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5-конечная звезда 2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8244408" y="1887795"/>
            <a:ext cx="582325" cy="109788"/>
            <a:chOff x="6236568" y="276066"/>
            <a:chExt cx="582325" cy="148083"/>
          </a:xfrm>
        </p:grpSpPr>
        <p:sp>
          <p:nvSpPr>
            <p:cNvPr id="262" name="5-конечная звезда 26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5-конечная звезда 26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5-конечная звезда 26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5" name="Группа 264"/>
          <p:cNvGrpSpPr/>
          <p:nvPr/>
        </p:nvGrpSpPr>
        <p:grpSpPr>
          <a:xfrm>
            <a:off x="8244408" y="2758785"/>
            <a:ext cx="582325" cy="109788"/>
            <a:chOff x="6236568" y="276066"/>
            <a:chExt cx="582325" cy="148083"/>
          </a:xfrm>
        </p:grpSpPr>
        <p:sp>
          <p:nvSpPr>
            <p:cNvPr id="266" name="5-конечная звезда 26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7" name="5-конечная звезда 26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8" name="5-конечная звезда 26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9" name="5-конечная звезда 268"/>
          <p:cNvSpPr/>
          <p:nvPr/>
        </p:nvSpPr>
        <p:spPr>
          <a:xfrm>
            <a:off x="5732512" y="1931347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77"/>
          <p:cNvGrpSpPr/>
          <p:nvPr/>
        </p:nvGrpSpPr>
        <p:grpSpPr>
          <a:xfrm>
            <a:off x="5509165" y="4499928"/>
            <a:ext cx="590709" cy="109787"/>
            <a:chOff x="4800372" y="271748"/>
            <a:chExt cx="590709" cy="148082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508104" y="3960962"/>
            <a:ext cx="590709" cy="109787"/>
            <a:chOff x="4800372" y="271748"/>
            <a:chExt cx="590709" cy="148082"/>
          </a:xfrm>
        </p:grpSpPr>
        <p:sp>
          <p:nvSpPr>
            <p:cNvPr id="83" name="5-конечная звезда 8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5508104" y="3363177"/>
            <a:ext cx="590709" cy="109787"/>
            <a:chOff x="4800372" y="271748"/>
            <a:chExt cx="590709" cy="148082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508104" y="2812274"/>
            <a:ext cx="590709" cy="109787"/>
            <a:chOff x="4800372" y="271748"/>
            <a:chExt cx="590709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3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9666" y="0"/>
            <a:ext cx="917366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801223"/>
              </p:ext>
            </p:extLst>
          </p:nvPr>
        </p:nvGraphicFramePr>
        <p:xfrm>
          <a:off x="1" y="476673"/>
          <a:ext cx="9144000" cy="640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06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1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ГКП на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ПХВ"Акмолинская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областная больница №2"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Акмолинской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областная больница"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Акмолинской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ГКП на ПХВ «Актюбинский Медицинский Центр»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"Западно-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Казахстанский государственный медицинский университет имени Марата Оспанова" с наблюдательным советом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МЗ РК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 кардиологический центр"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Алматинской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ГКП на ПХВ «Областная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больница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г.Талдыкорган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УЗ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Алматинской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областная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40571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Атырауский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областной кардиологический центр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274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"Восточно-Казахстанский областной реабилитационный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7478"/>
                  </a:ext>
                </a:extLst>
              </a:tr>
              <a:tr h="714577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85195" y="2034047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28521" y="3426464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93578" y="4003296"/>
            <a:ext cx="806733" cy="109788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247513" y="2929288"/>
            <a:ext cx="582325" cy="109788"/>
            <a:chOff x="6236568" y="276066"/>
            <a:chExt cx="582325" cy="148083"/>
          </a:xfrm>
        </p:grpSpPr>
        <p:sp>
          <p:nvSpPr>
            <p:cNvPr id="26" name="5-конечная звезда 2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505782" y="2874053"/>
            <a:ext cx="582325" cy="109788"/>
            <a:chOff x="6236568" y="276066"/>
            <a:chExt cx="582325" cy="148083"/>
          </a:xfrm>
        </p:grpSpPr>
        <p:sp>
          <p:nvSpPr>
            <p:cNvPr id="30" name="5-конечная звезда 2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001093" y="1994815"/>
            <a:ext cx="1068903" cy="116437"/>
            <a:chOff x="3405227" y="254701"/>
            <a:chExt cx="1022757" cy="198726"/>
          </a:xfrm>
        </p:grpSpPr>
        <p:sp>
          <p:nvSpPr>
            <p:cNvPr id="54" name="5-конечная звезда 5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370086" y="2481497"/>
            <a:ext cx="806733" cy="109788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393578" y="4407457"/>
            <a:ext cx="806733" cy="109788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139830" y="2472869"/>
            <a:ext cx="806733" cy="109788"/>
            <a:chOff x="4800372" y="271747"/>
            <a:chExt cx="806733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001093" y="3419814"/>
            <a:ext cx="1068903" cy="116437"/>
            <a:chOff x="3405227" y="254701"/>
            <a:chExt cx="1022757" cy="198726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132178" y="3978757"/>
            <a:ext cx="806733" cy="109788"/>
            <a:chOff x="4800372" y="271747"/>
            <a:chExt cx="806733" cy="148083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111016" y="4407457"/>
            <a:ext cx="806733" cy="109788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0" name="5-конечная звезда 89"/>
          <p:cNvSpPr/>
          <p:nvPr/>
        </p:nvSpPr>
        <p:spPr>
          <a:xfrm>
            <a:off x="5697940" y="490638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5-конечная звезда 90"/>
          <p:cNvSpPr/>
          <p:nvPr/>
        </p:nvSpPr>
        <p:spPr>
          <a:xfrm>
            <a:off x="8450877" y="488413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5-конечная звезда 91"/>
          <p:cNvSpPr/>
          <p:nvPr/>
        </p:nvSpPr>
        <p:spPr>
          <a:xfrm>
            <a:off x="8442507" y="541044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3" name="Группа 92"/>
          <p:cNvGrpSpPr/>
          <p:nvPr/>
        </p:nvGrpSpPr>
        <p:grpSpPr>
          <a:xfrm>
            <a:off x="5587325" y="5410449"/>
            <a:ext cx="365246" cy="109788"/>
            <a:chOff x="7472157" y="269324"/>
            <a:chExt cx="365246" cy="148082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5570996" y="5854487"/>
            <a:ext cx="365246" cy="109788"/>
            <a:chOff x="7472157" y="269324"/>
            <a:chExt cx="365246" cy="148082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8235626" y="5854487"/>
            <a:ext cx="582325" cy="109788"/>
            <a:chOff x="6236568" y="276066"/>
            <a:chExt cx="582325" cy="148083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113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10539"/>
              </p:ext>
            </p:extLst>
          </p:nvPr>
        </p:nvGraphicFramePr>
        <p:xfrm>
          <a:off x="-1" y="484680"/>
          <a:ext cx="9144001" cy="639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013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83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2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города Темиртау" 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2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"Центральная больница 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Сарани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2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РГП на ПХВ «Карагандинский государственный медицинский университет»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58,8%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2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«Многопрофильная больница №2 города Караганды» УЗ Карагандинской области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Нейрореабилитационный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 ЛУЧ»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0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Акжан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7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«Аура Сервис»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23,5%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713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8" name="Группа 77"/>
          <p:cNvGrpSpPr/>
          <p:nvPr/>
        </p:nvGrpSpPr>
        <p:grpSpPr>
          <a:xfrm>
            <a:off x="5364088" y="2184929"/>
            <a:ext cx="806733" cy="109788"/>
            <a:chOff x="4800372" y="271747"/>
            <a:chExt cx="806733" cy="148083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06825" y="2829058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8229364" y="5606354"/>
            <a:ext cx="590709" cy="109787"/>
            <a:chOff x="4800372" y="271748"/>
            <a:chExt cx="590709" cy="148082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106825" y="5028587"/>
            <a:ext cx="806733" cy="109788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42986" y="3997195"/>
            <a:ext cx="806733" cy="109788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8004249" y="3423771"/>
            <a:ext cx="1068903" cy="116437"/>
            <a:chOff x="3405227" y="254701"/>
            <a:chExt cx="1022757" cy="198726"/>
          </a:xfrm>
        </p:grpSpPr>
        <p:sp>
          <p:nvSpPr>
            <p:cNvPr id="122" name="5-конечная звезда 12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5447610" y="4004445"/>
            <a:ext cx="582325" cy="109788"/>
            <a:chOff x="6236568" y="276066"/>
            <a:chExt cx="582325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8244408" y="2184930"/>
            <a:ext cx="582325" cy="109788"/>
            <a:chOff x="6236568" y="276066"/>
            <a:chExt cx="582325" cy="148083"/>
          </a:xfrm>
        </p:grpSpPr>
        <p:sp>
          <p:nvSpPr>
            <p:cNvPr id="150" name="5-конечная звезда 14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444480" y="3375872"/>
            <a:ext cx="582325" cy="109788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8" name="5-конечная звезда 157"/>
          <p:cNvSpPr/>
          <p:nvPr/>
        </p:nvSpPr>
        <p:spPr>
          <a:xfrm>
            <a:off x="5732512" y="5606355"/>
            <a:ext cx="144016" cy="10978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1" name="Группа 160"/>
          <p:cNvGrpSpPr/>
          <p:nvPr/>
        </p:nvGrpSpPr>
        <p:grpSpPr>
          <a:xfrm>
            <a:off x="5508921" y="2792703"/>
            <a:ext cx="582325" cy="109788"/>
            <a:chOff x="6236568" y="276066"/>
            <a:chExt cx="582325" cy="148083"/>
          </a:xfrm>
        </p:grpSpPr>
        <p:sp>
          <p:nvSpPr>
            <p:cNvPr id="162" name="5-конечная звезда 16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8237748" y="4437112"/>
            <a:ext cx="582325" cy="109788"/>
            <a:chOff x="6236568" y="276066"/>
            <a:chExt cx="582325" cy="148083"/>
          </a:xfrm>
        </p:grpSpPr>
        <p:sp>
          <p:nvSpPr>
            <p:cNvPr id="198" name="5-конечная звезда 19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5-конечная звезда 19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5580929" y="5000883"/>
            <a:ext cx="366301" cy="109787"/>
            <a:chOff x="6236568" y="276067"/>
            <a:chExt cx="366301" cy="148082"/>
          </a:xfrm>
        </p:grpSpPr>
        <p:sp>
          <p:nvSpPr>
            <p:cNvPr id="202" name="5-конечная звезда 2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" name="Группа 204"/>
          <p:cNvGrpSpPr/>
          <p:nvPr/>
        </p:nvGrpSpPr>
        <p:grpSpPr>
          <a:xfrm>
            <a:off x="5581984" y="4490478"/>
            <a:ext cx="365246" cy="109788"/>
            <a:chOff x="7472157" y="269324"/>
            <a:chExt cx="365246" cy="148082"/>
          </a:xfrm>
        </p:grpSpPr>
        <p:sp>
          <p:nvSpPr>
            <p:cNvPr id="206" name="5-конечная звезда 20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844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784761"/>
              </p:ext>
            </p:extLst>
          </p:nvPr>
        </p:nvGraphicFramePr>
        <p:xfrm>
          <a:off x="2" y="484680"/>
          <a:ext cx="9143999" cy="63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95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5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"Медицинский центр "МИРАС"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11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"Железнодорожные госпитали медицины катастроф"-"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9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 </a:t>
                      </a:r>
                      <a:endParaRPr lang="ru-RU" sz="105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«Альтернатива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KST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1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 </a:t>
                      </a:r>
                      <a:endParaRPr lang="ru-RU" sz="105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ГККП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Качарская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47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 </a:t>
                      </a:r>
                      <a:endParaRPr lang="ru-RU" sz="105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Аксим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плюс"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85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i="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21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Рудненская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i="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47757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8" name="Группа 77"/>
          <p:cNvGrpSpPr/>
          <p:nvPr/>
        </p:nvGrpSpPr>
        <p:grpSpPr>
          <a:xfrm>
            <a:off x="5399030" y="5500118"/>
            <a:ext cx="806733" cy="109788"/>
            <a:chOff x="4800372" y="271747"/>
            <a:chExt cx="806733" cy="148083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72400" y="2082426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8172400" y="5445224"/>
            <a:ext cx="806733" cy="109788"/>
            <a:chOff x="4800372" y="271747"/>
            <a:chExt cx="806733" cy="148083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172400" y="2669044"/>
            <a:ext cx="806733" cy="109788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72400" y="3828700"/>
            <a:ext cx="806733" cy="109788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8172400" y="3288498"/>
            <a:ext cx="843132" cy="111170"/>
            <a:chOff x="3405227" y="254701"/>
            <a:chExt cx="806733" cy="189737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8217756" y="4321579"/>
            <a:ext cx="617361" cy="111169"/>
            <a:chOff x="3405227" y="254702"/>
            <a:chExt cx="590709" cy="189736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5508104" y="2669045"/>
            <a:ext cx="582325" cy="109788"/>
            <a:chOff x="6236568" y="276066"/>
            <a:chExt cx="582325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5508104" y="3828698"/>
            <a:ext cx="582325" cy="109788"/>
            <a:chOff x="6236568" y="276066"/>
            <a:chExt cx="582325" cy="148083"/>
          </a:xfrm>
        </p:grpSpPr>
        <p:sp>
          <p:nvSpPr>
            <p:cNvPr id="150" name="5-конечная звезда 14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5623438" y="2093697"/>
            <a:ext cx="366301" cy="109787"/>
            <a:chOff x="6236568" y="276067"/>
            <a:chExt cx="366301" cy="148082"/>
          </a:xfrm>
        </p:grpSpPr>
        <p:sp>
          <p:nvSpPr>
            <p:cNvPr id="162" name="5-конечная звезда 16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5508104" y="4797152"/>
            <a:ext cx="582325" cy="109788"/>
            <a:chOff x="6236568" y="276066"/>
            <a:chExt cx="582325" cy="148083"/>
          </a:xfrm>
        </p:grpSpPr>
        <p:sp>
          <p:nvSpPr>
            <p:cNvPr id="198" name="5-конечная звезда 19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5-конечная звезда 19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5479422" y="4321578"/>
            <a:ext cx="582325" cy="109788"/>
            <a:chOff x="6236568" y="276066"/>
            <a:chExt cx="582325" cy="148083"/>
          </a:xfrm>
        </p:grpSpPr>
        <p:sp>
          <p:nvSpPr>
            <p:cNvPr id="202" name="5-конечная звезда 2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5-конечная звезда 2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" name="Группа 204"/>
          <p:cNvGrpSpPr/>
          <p:nvPr/>
        </p:nvGrpSpPr>
        <p:grpSpPr>
          <a:xfrm>
            <a:off x="5619774" y="3289880"/>
            <a:ext cx="365246" cy="109788"/>
            <a:chOff x="7472157" y="269324"/>
            <a:chExt cx="365246" cy="148082"/>
          </a:xfrm>
        </p:grpSpPr>
        <p:sp>
          <p:nvSpPr>
            <p:cNvPr id="206" name="5-конечная звезда 20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217756" y="4786420"/>
            <a:ext cx="617361" cy="111169"/>
            <a:chOff x="3405227" y="254702"/>
            <a:chExt cx="590709" cy="189736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995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8806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479851"/>
              </p:ext>
            </p:extLst>
          </p:nvPr>
        </p:nvGraphicFramePr>
        <p:xfrm>
          <a:off x="0" y="476672"/>
          <a:ext cx="9144001" cy="654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87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68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Лисаковская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Управления здравоохранения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акимата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Костанайской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Жуас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52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"Железнодорожные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госпитали медицины катастроф"-"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4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Medium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34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Медцентр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"Аманат"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1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"Нейрон"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1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Жанаозенская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центральная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9484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00" name="Группа 99"/>
          <p:cNvGrpSpPr/>
          <p:nvPr/>
        </p:nvGrpSpPr>
        <p:grpSpPr>
          <a:xfrm>
            <a:off x="5388132" y="5052338"/>
            <a:ext cx="806733" cy="109788"/>
            <a:chOff x="4800372" y="271747"/>
            <a:chExt cx="806733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105433" y="3894662"/>
            <a:ext cx="806733" cy="109788"/>
            <a:chOff x="4800372" y="271747"/>
            <a:chExt cx="806733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8111131" y="2130534"/>
            <a:ext cx="806733" cy="109788"/>
            <a:chOff x="4800372" y="271747"/>
            <a:chExt cx="806733" cy="148083"/>
          </a:xfrm>
        </p:grpSpPr>
        <p:sp>
          <p:nvSpPr>
            <p:cNvPr id="111" name="5-конечная звезда 1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5401272" y="3894659"/>
            <a:ext cx="806733" cy="109788"/>
            <a:chOff x="4800372" y="271747"/>
            <a:chExt cx="806733" cy="148083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8100392" y="4357466"/>
            <a:ext cx="806733" cy="109788"/>
            <a:chOff x="4800372" y="271747"/>
            <a:chExt cx="806733" cy="148083"/>
          </a:xfrm>
        </p:grpSpPr>
        <p:sp>
          <p:nvSpPr>
            <p:cNvPr id="175" name="5-конечная звезда 1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4" name="Группа 183"/>
          <p:cNvGrpSpPr/>
          <p:nvPr/>
        </p:nvGrpSpPr>
        <p:grpSpPr>
          <a:xfrm>
            <a:off x="8063993" y="5052339"/>
            <a:ext cx="843132" cy="111170"/>
            <a:chOff x="3405227" y="254701"/>
            <a:chExt cx="806733" cy="189737"/>
          </a:xfrm>
        </p:grpSpPr>
        <p:sp>
          <p:nvSpPr>
            <p:cNvPr id="185" name="5-конечная звезда 18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5-конечная звезда 18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8063993" y="5731873"/>
            <a:ext cx="843132" cy="111170"/>
            <a:chOff x="3405227" y="254701"/>
            <a:chExt cx="806733" cy="189737"/>
          </a:xfrm>
        </p:grpSpPr>
        <p:sp>
          <p:nvSpPr>
            <p:cNvPr id="191" name="5-конечная звезда 19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7" name="5-конечная звезда 196"/>
          <p:cNvSpPr/>
          <p:nvPr/>
        </p:nvSpPr>
        <p:spPr>
          <a:xfrm>
            <a:off x="8449040" y="2611544"/>
            <a:ext cx="150514" cy="11116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2" name="Группа 211"/>
          <p:cNvGrpSpPr/>
          <p:nvPr/>
        </p:nvGrpSpPr>
        <p:grpSpPr>
          <a:xfrm>
            <a:off x="5504973" y="2130535"/>
            <a:ext cx="582325" cy="109788"/>
            <a:chOff x="6236568" y="276066"/>
            <a:chExt cx="582325" cy="148083"/>
          </a:xfrm>
        </p:grpSpPr>
        <p:sp>
          <p:nvSpPr>
            <p:cNvPr id="213" name="5-конечная звезда 21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5-конечная звезда 21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5-конечная звезда 21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6" name="Группа 215"/>
          <p:cNvGrpSpPr/>
          <p:nvPr/>
        </p:nvGrpSpPr>
        <p:grpSpPr>
          <a:xfrm>
            <a:off x="8214507" y="4725145"/>
            <a:ext cx="582325" cy="109788"/>
            <a:chOff x="6236568" y="276066"/>
            <a:chExt cx="582325" cy="148083"/>
          </a:xfrm>
        </p:grpSpPr>
        <p:sp>
          <p:nvSpPr>
            <p:cNvPr id="217" name="5-конечная звезда 21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5-конечная звезда 21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5-конечная звезда 21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0" name="Группа 219"/>
          <p:cNvGrpSpPr/>
          <p:nvPr/>
        </p:nvGrpSpPr>
        <p:grpSpPr>
          <a:xfrm>
            <a:off x="5523446" y="3171124"/>
            <a:ext cx="582325" cy="109788"/>
            <a:chOff x="6236568" y="276066"/>
            <a:chExt cx="582325" cy="148083"/>
          </a:xfrm>
        </p:grpSpPr>
        <p:sp>
          <p:nvSpPr>
            <p:cNvPr id="221" name="5-конечная звезда 22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5-конечная звезда 22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5-конечная звезда 22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5652120" y="2629055"/>
            <a:ext cx="365246" cy="109788"/>
            <a:chOff x="7472157" y="269324"/>
            <a:chExt cx="365246" cy="148082"/>
          </a:xfrm>
        </p:grpSpPr>
        <p:sp>
          <p:nvSpPr>
            <p:cNvPr id="225" name="5-конечная звезда 22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5-конечная звезда 22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5648989" y="4725144"/>
            <a:ext cx="365246" cy="109788"/>
            <a:chOff x="7472157" y="269324"/>
            <a:chExt cx="365246" cy="148082"/>
          </a:xfrm>
        </p:grpSpPr>
        <p:sp>
          <p:nvSpPr>
            <p:cNvPr id="228" name="5-конечная звезда 22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5-конечная звезда 22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0" name="Группа 229"/>
          <p:cNvGrpSpPr/>
          <p:nvPr/>
        </p:nvGrpSpPr>
        <p:grpSpPr>
          <a:xfrm>
            <a:off x="5639039" y="4357465"/>
            <a:ext cx="365246" cy="109788"/>
            <a:chOff x="7472157" y="269324"/>
            <a:chExt cx="365246" cy="148082"/>
          </a:xfrm>
        </p:grpSpPr>
        <p:sp>
          <p:nvSpPr>
            <p:cNvPr id="231" name="5-конечная звезда 23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5-конечная звезда 23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4" name="5-конечная звезда 233"/>
          <p:cNvSpPr/>
          <p:nvPr/>
        </p:nvSpPr>
        <p:spPr>
          <a:xfrm>
            <a:off x="8442490" y="3171123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5504973" y="5733256"/>
            <a:ext cx="582325" cy="109788"/>
            <a:chOff x="6236568" y="276066"/>
            <a:chExt cx="582325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55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791811"/>
              </p:ext>
            </p:extLst>
          </p:nvPr>
        </p:nvGraphicFramePr>
        <p:xfrm>
          <a:off x="1" y="544921"/>
          <a:ext cx="9143999" cy="645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91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0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Многопрофильная клиника "Sofie Medgroupe"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27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Медикер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Плюс»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Медицинский центр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Жалымбетов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42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Медицинская клиника «Сен</a:t>
                      </a:r>
                      <a:r>
                        <a:rPr lang="kk-KZ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ім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Archimed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«Фирма ЧА-КУР»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59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"Павлодарская городская больница №1"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Павлодарской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9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"Павлодарская городская больница №3"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Павлодарской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59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Экибастузская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Павлодарской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034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86" name="Группа 85"/>
          <p:cNvGrpSpPr/>
          <p:nvPr/>
        </p:nvGrpSpPr>
        <p:grpSpPr>
          <a:xfrm>
            <a:off x="8150782" y="4581129"/>
            <a:ext cx="806733" cy="109788"/>
            <a:chOff x="4800372" y="271747"/>
            <a:chExt cx="806733" cy="148083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273089" y="1895647"/>
            <a:ext cx="590709" cy="109787"/>
            <a:chOff x="4800372" y="271748"/>
            <a:chExt cx="590709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8281219" y="4103038"/>
            <a:ext cx="590709" cy="109787"/>
            <a:chOff x="4800372" y="271748"/>
            <a:chExt cx="590709" cy="148082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374322" y="5949280"/>
            <a:ext cx="806733" cy="109788"/>
            <a:chOff x="4800372" y="271747"/>
            <a:chExt cx="806733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386825" y="5307857"/>
            <a:ext cx="806733" cy="109788"/>
            <a:chOff x="4800372" y="271747"/>
            <a:chExt cx="806733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7971429" y="5301208"/>
            <a:ext cx="1068903" cy="116437"/>
            <a:chOff x="3405227" y="254701"/>
            <a:chExt cx="1022757" cy="198726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5598220" y="1876598"/>
            <a:ext cx="366301" cy="109787"/>
            <a:chOff x="6236568" y="276067"/>
            <a:chExt cx="366301" cy="148082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228385" y="5949279"/>
            <a:ext cx="582325" cy="109788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417105" y="2798072"/>
            <a:ext cx="365246" cy="109788"/>
            <a:chOff x="7472157" y="269324"/>
            <a:chExt cx="365246" cy="148082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5599785" y="3789040"/>
            <a:ext cx="365246" cy="109788"/>
            <a:chOff x="7472157" y="269324"/>
            <a:chExt cx="365246" cy="148082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1" name="5-конечная звезда 150"/>
          <p:cNvSpPr/>
          <p:nvPr/>
        </p:nvSpPr>
        <p:spPr>
          <a:xfrm>
            <a:off x="5705681" y="2798073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5-конечная звезда 151"/>
          <p:cNvSpPr/>
          <p:nvPr/>
        </p:nvSpPr>
        <p:spPr>
          <a:xfrm>
            <a:off x="5705681" y="3269276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5-конечная звезда 152"/>
          <p:cNvSpPr/>
          <p:nvPr/>
        </p:nvSpPr>
        <p:spPr>
          <a:xfrm>
            <a:off x="5715472" y="410303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1" name="Группа 70"/>
          <p:cNvGrpSpPr/>
          <p:nvPr/>
        </p:nvGrpSpPr>
        <p:grpSpPr>
          <a:xfrm>
            <a:off x="5335248" y="4581128"/>
            <a:ext cx="806733" cy="109788"/>
            <a:chOff x="4800372" y="271747"/>
            <a:chExt cx="806733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255751" y="2382252"/>
            <a:ext cx="590709" cy="109787"/>
            <a:chOff x="4800372" y="271748"/>
            <a:chExt cx="590709" cy="148082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5598220" y="2368592"/>
            <a:ext cx="368424" cy="109786"/>
            <a:chOff x="4800372" y="271749"/>
            <a:chExt cx="368424" cy="148081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298969" y="3789039"/>
            <a:ext cx="590709" cy="109787"/>
            <a:chOff x="4800372" y="271748"/>
            <a:chExt cx="590709" cy="148082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8281219" y="3321859"/>
            <a:ext cx="590709" cy="109787"/>
            <a:chOff x="4800372" y="271748"/>
            <a:chExt cx="590709" cy="148082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558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626218"/>
              </p:ext>
            </p:extLst>
          </p:nvPr>
        </p:nvGraphicFramePr>
        <p:xfrm>
          <a:off x="-34849" y="557681"/>
          <a:ext cx="9178849" cy="657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2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637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9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5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Медицинское учреждение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Данель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«Хирургический центр»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78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"Железнодорожные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госпитали медицины катастроф" - "Павлодарская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7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Аксуский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филиал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ТОО“Медицинский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“Евразия”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6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"Частная клиника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Искакова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7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"НҰР" Медицинский Центр"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Viamedis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Pavlodar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Аксуская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центральная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Павлодарской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375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6" name="Группа 75"/>
          <p:cNvGrpSpPr/>
          <p:nvPr/>
        </p:nvGrpSpPr>
        <p:grpSpPr>
          <a:xfrm>
            <a:off x="8100392" y="2576239"/>
            <a:ext cx="806733" cy="109788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8079169" y="2060848"/>
            <a:ext cx="806733" cy="109788"/>
            <a:chOff x="4800372" y="271747"/>
            <a:chExt cx="806733" cy="148083"/>
          </a:xfrm>
        </p:grpSpPr>
        <p:sp>
          <p:nvSpPr>
            <p:cNvPr id="82" name="5-конечная звезда 8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8100392" y="3156887"/>
            <a:ext cx="806733" cy="109788"/>
            <a:chOff x="4800372" y="271747"/>
            <a:chExt cx="806733" cy="148083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100392" y="3776884"/>
            <a:ext cx="806733" cy="109788"/>
            <a:chOff x="4800372" y="271747"/>
            <a:chExt cx="806733" cy="148083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180784" y="4364166"/>
            <a:ext cx="582325" cy="109788"/>
            <a:chOff x="5024780" y="271747"/>
            <a:chExt cx="582325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8180784" y="4760626"/>
            <a:ext cx="590709" cy="109787"/>
            <a:chOff x="4800372" y="271748"/>
            <a:chExt cx="590709" cy="148082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00392" y="5256498"/>
            <a:ext cx="806733" cy="109788"/>
            <a:chOff x="4800372" y="271747"/>
            <a:chExt cx="806733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8100392" y="5988441"/>
            <a:ext cx="806733" cy="109788"/>
            <a:chOff x="4800372" y="271747"/>
            <a:chExt cx="806733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436096" y="5988441"/>
            <a:ext cx="617361" cy="111169"/>
            <a:chOff x="3405227" y="254702"/>
            <a:chExt cx="590709" cy="189736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5464486" y="4364165"/>
            <a:ext cx="582325" cy="109788"/>
            <a:chOff x="6236568" y="276066"/>
            <a:chExt cx="582325" cy="148083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471132" y="3156886"/>
            <a:ext cx="582325" cy="109788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574822" y="3776885"/>
            <a:ext cx="365246" cy="109788"/>
            <a:chOff x="7472157" y="269324"/>
            <a:chExt cx="365246" cy="148082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608502" y="2060849"/>
            <a:ext cx="365246" cy="109788"/>
            <a:chOff x="7472157" y="269324"/>
            <a:chExt cx="365246" cy="148082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1" name="5-конечная звезда 150"/>
          <p:cNvSpPr/>
          <p:nvPr/>
        </p:nvSpPr>
        <p:spPr>
          <a:xfrm>
            <a:off x="5685437" y="2625255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5-конечная звезда 152"/>
          <p:cNvSpPr/>
          <p:nvPr/>
        </p:nvSpPr>
        <p:spPr>
          <a:xfrm>
            <a:off x="5694352" y="4760626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5-конечная звезда 153"/>
          <p:cNvSpPr/>
          <p:nvPr/>
        </p:nvSpPr>
        <p:spPr>
          <a:xfrm>
            <a:off x="5679750" y="525649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8226" y="13276"/>
            <a:ext cx="911577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78625"/>
              </p:ext>
            </p:extLst>
          </p:nvPr>
        </p:nvGraphicFramePr>
        <p:xfrm>
          <a:off x="-1" y="548680"/>
          <a:ext cx="9144001" cy="655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01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81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1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"1-ая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СКО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"3-я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 УЗ СКО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ГККП "Туркестанская городская центральная больница" УЗ Туркестанской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2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ГККП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Кентауская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центральная городская больница" УЗ Туркестанской области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ГККП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Ленгерская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УЗ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Туркестанской области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ПК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Торабтык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аурухана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Арысского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"Клиника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Талгата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23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"Больница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Акмарал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4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"Клиника Международного Казахско-Турецкого университета имени Ходжа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Ахмет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Ясави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677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71" name="Группа 70"/>
          <p:cNvGrpSpPr/>
          <p:nvPr/>
        </p:nvGrpSpPr>
        <p:grpSpPr>
          <a:xfrm>
            <a:off x="8172400" y="1924897"/>
            <a:ext cx="806733" cy="109788"/>
            <a:chOff x="4800372" y="271747"/>
            <a:chExt cx="806733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172400" y="3012979"/>
            <a:ext cx="806733" cy="109788"/>
            <a:chOff x="4800372" y="271747"/>
            <a:chExt cx="806733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006372" y="2385226"/>
            <a:ext cx="1068903" cy="116437"/>
            <a:chOff x="3405227" y="254701"/>
            <a:chExt cx="1022757" cy="198726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155972" y="3604264"/>
            <a:ext cx="843132" cy="111170"/>
            <a:chOff x="3405227" y="254701"/>
            <a:chExt cx="806733" cy="189737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177"/>
          <p:cNvGrpSpPr/>
          <p:nvPr/>
        </p:nvGrpSpPr>
        <p:grpSpPr>
          <a:xfrm>
            <a:off x="8155972" y="4843460"/>
            <a:ext cx="843132" cy="111170"/>
            <a:chOff x="3405227" y="254701"/>
            <a:chExt cx="806733" cy="189737"/>
          </a:xfrm>
        </p:grpSpPr>
        <p:sp>
          <p:nvSpPr>
            <p:cNvPr id="179" name="5-конечная звезда 17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4" name="Группа 183"/>
          <p:cNvGrpSpPr/>
          <p:nvPr/>
        </p:nvGrpSpPr>
        <p:grpSpPr>
          <a:xfrm>
            <a:off x="8240825" y="5245624"/>
            <a:ext cx="617361" cy="111169"/>
            <a:chOff x="3405227" y="254702"/>
            <a:chExt cx="590709" cy="189736"/>
          </a:xfrm>
        </p:grpSpPr>
        <p:sp>
          <p:nvSpPr>
            <p:cNvPr id="185" name="5-конечная звезда 18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5-конечная звезда 18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5380831" y="2415844"/>
            <a:ext cx="843132" cy="111170"/>
            <a:chOff x="3405227" y="254701"/>
            <a:chExt cx="806733" cy="189737"/>
          </a:xfrm>
        </p:grpSpPr>
        <p:sp>
          <p:nvSpPr>
            <p:cNvPr id="191" name="5-конечная звезда 19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6" name="Группа 195"/>
          <p:cNvGrpSpPr/>
          <p:nvPr/>
        </p:nvGrpSpPr>
        <p:grpSpPr>
          <a:xfrm>
            <a:off x="5508104" y="1924896"/>
            <a:ext cx="582325" cy="109788"/>
            <a:chOff x="6236568" y="276066"/>
            <a:chExt cx="582325" cy="148083"/>
          </a:xfrm>
        </p:grpSpPr>
        <p:sp>
          <p:nvSpPr>
            <p:cNvPr id="197" name="5-конечная звезда 19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5-конечная звезда 19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0" name="Группа 199"/>
          <p:cNvGrpSpPr/>
          <p:nvPr/>
        </p:nvGrpSpPr>
        <p:grpSpPr>
          <a:xfrm>
            <a:off x="8276244" y="4425731"/>
            <a:ext cx="582325" cy="109788"/>
            <a:chOff x="6236568" y="276066"/>
            <a:chExt cx="582325" cy="148083"/>
          </a:xfrm>
        </p:grpSpPr>
        <p:sp>
          <p:nvSpPr>
            <p:cNvPr id="201" name="5-конечная звезда 2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5-конечная звезда 2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5512271" y="4042663"/>
            <a:ext cx="582325" cy="109788"/>
            <a:chOff x="6236568" y="276066"/>
            <a:chExt cx="582325" cy="148083"/>
          </a:xfrm>
        </p:grpSpPr>
        <p:sp>
          <p:nvSpPr>
            <p:cNvPr id="205" name="5-конечная звезда 2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5-конечная звезда 2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5580112" y="5874992"/>
            <a:ext cx="365246" cy="109788"/>
            <a:chOff x="7472157" y="269324"/>
            <a:chExt cx="365246" cy="148082"/>
          </a:xfrm>
        </p:grpSpPr>
        <p:sp>
          <p:nvSpPr>
            <p:cNvPr id="209" name="5-конечная звезда 20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5-конечная звезда 20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5633315" y="3659848"/>
            <a:ext cx="365246" cy="109788"/>
            <a:chOff x="7472157" y="269324"/>
            <a:chExt cx="365246" cy="148082"/>
          </a:xfrm>
        </p:grpSpPr>
        <p:sp>
          <p:nvSpPr>
            <p:cNvPr id="212" name="5-конечная звезда 21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5-конечная звезда 21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5623941" y="5261147"/>
            <a:ext cx="365246" cy="109788"/>
            <a:chOff x="7472157" y="269324"/>
            <a:chExt cx="365246" cy="148082"/>
          </a:xfrm>
        </p:grpSpPr>
        <p:sp>
          <p:nvSpPr>
            <p:cNvPr id="215" name="5-конечная звезда 21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5-конечная звезда 21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9" name="5-конечная звезда 218"/>
          <p:cNvSpPr/>
          <p:nvPr/>
        </p:nvSpPr>
        <p:spPr>
          <a:xfrm>
            <a:off x="5693870" y="443331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5-конечная звезда 219"/>
          <p:cNvSpPr/>
          <p:nvPr/>
        </p:nvSpPr>
        <p:spPr>
          <a:xfrm>
            <a:off x="5703326" y="482062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7" name="Группа 86"/>
          <p:cNvGrpSpPr/>
          <p:nvPr/>
        </p:nvGrpSpPr>
        <p:grpSpPr>
          <a:xfrm>
            <a:off x="5380831" y="3065437"/>
            <a:ext cx="843132" cy="111170"/>
            <a:chOff x="3405227" y="254701"/>
            <a:chExt cx="806733" cy="189737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53030" y="4043356"/>
            <a:ext cx="843132" cy="111170"/>
            <a:chOff x="3405227" y="254701"/>
            <a:chExt cx="806733" cy="189737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8214625" y="5897122"/>
            <a:ext cx="617361" cy="111169"/>
            <a:chOff x="3405227" y="254702"/>
            <a:chExt cx="590709" cy="189736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465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32718" y="0"/>
            <a:ext cx="917671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60061"/>
              </p:ext>
            </p:extLst>
          </p:nvPr>
        </p:nvGraphicFramePr>
        <p:xfrm>
          <a:off x="0" y="457146"/>
          <a:ext cx="9144001" cy="640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36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70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46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 скорой медицинской помощи" УЗ г. Шымкент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многопрофильная больница» УЗ г. Шымкент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 №1» УЗ г. Шымкент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6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"Микрохирургия глаза Шымкент"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19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МЦ «Доктора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Орынбаева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73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73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Шымкент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«Клиника Дау МЕД»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73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8" name="Группа 67"/>
          <p:cNvGrpSpPr/>
          <p:nvPr/>
        </p:nvGrpSpPr>
        <p:grpSpPr>
          <a:xfrm>
            <a:off x="5499720" y="5949280"/>
            <a:ext cx="590709" cy="109787"/>
            <a:chOff x="4800372" y="271748"/>
            <a:chExt cx="590709" cy="148082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222860" y="3188611"/>
            <a:ext cx="617361" cy="111169"/>
            <a:chOff x="3405227" y="254702"/>
            <a:chExt cx="590709" cy="189736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307567" y="4832945"/>
            <a:ext cx="385047" cy="111168"/>
            <a:chOff x="3405227" y="254703"/>
            <a:chExt cx="368424" cy="189735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619774" y="4832945"/>
            <a:ext cx="385047" cy="111168"/>
            <a:chOff x="3405227" y="254703"/>
            <a:chExt cx="368424" cy="189735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5499720" y="2420888"/>
            <a:ext cx="582325" cy="109788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508104" y="3853163"/>
            <a:ext cx="582325" cy="109788"/>
            <a:chOff x="6236568" y="276066"/>
            <a:chExt cx="582325" cy="148083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5619774" y="4313658"/>
            <a:ext cx="365246" cy="109788"/>
            <a:chOff x="7472157" y="269324"/>
            <a:chExt cx="365246" cy="148082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5619774" y="3188611"/>
            <a:ext cx="365246" cy="109788"/>
            <a:chOff x="7472157" y="269324"/>
            <a:chExt cx="365246" cy="148082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1" name="5-конечная звезда 160"/>
          <p:cNvSpPr/>
          <p:nvPr/>
        </p:nvSpPr>
        <p:spPr>
          <a:xfrm>
            <a:off x="8484842" y="385316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5-конечная звезда 161"/>
          <p:cNvSpPr/>
          <p:nvPr/>
        </p:nvSpPr>
        <p:spPr>
          <a:xfrm>
            <a:off x="8423409" y="5374596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8461493" y="242088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8222860" y="5949281"/>
            <a:ext cx="590709" cy="109787"/>
            <a:chOff x="4800372" y="271748"/>
            <a:chExt cx="590709" cy="148082"/>
          </a:xfrm>
        </p:grpSpPr>
        <p:sp>
          <p:nvSpPr>
            <p:cNvPr id="46" name="5-конечная звезда 4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5-конечная звезда 48"/>
          <p:cNvSpPr/>
          <p:nvPr/>
        </p:nvSpPr>
        <p:spPr>
          <a:xfrm>
            <a:off x="8480082" y="4365104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5619774" y="5373216"/>
            <a:ext cx="385047" cy="111168"/>
            <a:chOff x="3405227" y="254703"/>
            <a:chExt cx="368424" cy="189735"/>
          </a:xfrm>
        </p:grpSpPr>
        <p:sp>
          <p:nvSpPr>
            <p:cNvPr id="51" name="5-конечная звезда 5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69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159566"/>
              </p:ext>
            </p:extLst>
          </p:nvPr>
        </p:nvGraphicFramePr>
        <p:xfrm>
          <a:off x="-1" y="513446"/>
          <a:ext cx="9144001" cy="622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699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8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 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ТОО "Доктор 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Магнус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 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Представительство ТОО "Мод и компания" г. Шымкент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 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ТОО "Клиника DL-ЭКО"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 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Медикер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ЮК"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 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ТОО «Эскулап-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VITA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59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35" name="Группа 134"/>
          <p:cNvGrpSpPr/>
          <p:nvPr/>
        </p:nvGrpSpPr>
        <p:grpSpPr>
          <a:xfrm>
            <a:off x="8339916" y="5022003"/>
            <a:ext cx="385047" cy="111168"/>
            <a:chOff x="3405227" y="254703"/>
            <a:chExt cx="368424" cy="189735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2" name="5-конечная звезда 141"/>
          <p:cNvSpPr/>
          <p:nvPr/>
        </p:nvSpPr>
        <p:spPr>
          <a:xfrm>
            <a:off x="8415173" y="5753921"/>
            <a:ext cx="150514" cy="11116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7" name="Группа 146"/>
          <p:cNvGrpSpPr/>
          <p:nvPr/>
        </p:nvGrpSpPr>
        <p:grpSpPr>
          <a:xfrm>
            <a:off x="5504973" y="5022002"/>
            <a:ext cx="582325" cy="109788"/>
            <a:chOff x="6236568" y="276066"/>
            <a:chExt cx="582325" cy="148083"/>
          </a:xfrm>
        </p:grpSpPr>
        <p:sp>
          <p:nvSpPr>
            <p:cNvPr id="148" name="5-конечная звезда 14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5580112" y="5753920"/>
            <a:ext cx="366301" cy="109787"/>
            <a:chOff x="6236568" y="276067"/>
            <a:chExt cx="366301" cy="148082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5580112" y="4450974"/>
            <a:ext cx="365246" cy="109788"/>
            <a:chOff x="7472157" y="269324"/>
            <a:chExt cx="365246" cy="148082"/>
          </a:xfrm>
        </p:grpSpPr>
        <p:sp>
          <p:nvSpPr>
            <p:cNvPr id="222" name="5-конечная звезда 2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5-конечная звезда 2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4" name="5-конечная звезда 223"/>
          <p:cNvSpPr/>
          <p:nvPr/>
        </p:nvSpPr>
        <p:spPr>
          <a:xfrm>
            <a:off x="8448947" y="380068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5-конечная звезда 224"/>
          <p:cNvSpPr/>
          <p:nvPr/>
        </p:nvSpPr>
        <p:spPr>
          <a:xfrm>
            <a:off x="8460432" y="299695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5-конечная звезда 225"/>
          <p:cNvSpPr/>
          <p:nvPr/>
        </p:nvSpPr>
        <p:spPr>
          <a:xfrm>
            <a:off x="8460432" y="456076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5-конечная звезда 226"/>
          <p:cNvSpPr/>
          <p:nvPr/>
        </p:nvSpPr>
        <p:spPr>
          <a:xfrm>
            <a:off x="5724128" y="2996235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5-конечная звезда 67"/>
          <p:cNvSpPr/>
          <p:nvPr/>
        </p:nvSpPr>
        <p:spPr>
          <a:xfrm>
            <a:off x="5724128" y="380068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-9525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961954"/>
              </p:ext>
            </p:extLst>
          </p:nvPr>
        </p:nvGraphicFramePr>
        <p:xfrm>
          <a:off x="-2" y="476672"/>
          <a:ext cx="9144003" cy="637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74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2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1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"Восточно-Казахстанская областная больница" УЗ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областная больница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Жамбылской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"Областная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многопрофильная больница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ЗКО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7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"Областной кардиологический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ЗКО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52614"/>
                  </a:ext>
                </a:extLst>
              </a:tr>
              <a:tr h="5909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"Областной центр травматологии и ортопедии имени профессора Х.Ж.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Макажанова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5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"Областная челюстно-лицевая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"Областная клиническая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Карагандинской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"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Костанайский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областной кардиологический центр»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1465"/>
                  </a:ext>
                </a:extLst>
              </a:tr>
              <a:tr h="74365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15" name="Группа 114"/>
          <p:cNvGrpSpPr/>
          <p:nvPr/>
        </p:nvGrpSpPr>
        <p:grpSpPr>
          <a:xfrm>
            <a:off x="8131174" y="2001236"/>
            <a:ext cx="806733" cy="109788"/>
            <a:chOff x="4800372" y="271747"/>
            <a:chExt cx="806733" cy="148083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430799" y="1987104"/>
            <a:ext cx="806733" cy="109788"/>
            <a:chOff x="4800372" y="271747"/>
            <a:chExt cx="806733" cy="148083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8224950" y="2488616"/>
            <a:ext cx="582325" cy="109788"/>
            <a:chOff x="6236568" y="276066"/>
            <a:chExt cx="582325" cy="148083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424129" y="2470443"/>
            <a:ext cx="806733" cy="109788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5386244" y="2925723"/>
            <a:ext cx="806733" cy="109788"/>
            <a:chOff x="4800372" y="271747"/>
            <a:chExt cx="806733" cy="148083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8278801" y="2925722"/>
            <a:ext cx="582325" cy="109788"/>
            <a:chOff x="6236568" y="276066"/>
            <a:chExt cx="582325" cy="148083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110769" y="3366916"/>
            <a:ext cx="806733" cy="109788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430799" y="3362870"/>
            <a:ext cx="806733" cy="109788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504521" y="3863350"/>
            <a:ext cx="582325" cy="109788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273595" y="3863349"/>
            <a:ext cx="582325" cy="109788"/>
            <a:chOff x="6236568" y="276066"/>
            <a:chExt cx="582325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625262" y="4403501"/>
            <a:ext cx="365246" cy="109788"/>
            <a:chOff x="7472157" y="269324"/>
            <a:chExt cx="365246" cy="148082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000532" y="4455069"/>
            <a:ext cx="1068903" cy="116437"/>
            <a:chOff x="3405227" y="254701"/>
            <a:chExt cx="1022757" cy="198726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478115" y="4939922"/>
            <a:ext cx="582325" cy="109788"/>
            <a:chOff x="6236568" y="276066"/>
            <a:chExt cx="582325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7984791" y="5774805"/>
            <a:ext cx="1068903" cy="116437"/>
            <a:chOff x="3405227" y="254701"/>
            <a:chExt cx="1022757" cy="198726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365911" y="5426118"/>
            <a:ext cx="806733" cy="109788"/>
            <a:chOff x="4800372" y="271747"/>
            <a:chExt cx="806733" cy="148083"/>
          </a:xfrm>
        </p:grpSpPr>
        <p:sp>
          <p:nvSpPr>
            <p:cNvPr id="83" name="5-конечная звезда 8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8278801" y="5410894"/>
            <a:ext cx="582325" cy="109788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508060" y="5867099"/>
            <a:ext cx="582325" cy="109788"/>
            <a:chOff x="6236568" y="276066"/>
            <a:chExt cx="582325" cy="148083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113828" y="5153281"/>
            <a:ext cx="1068903" cy="116437"/>
            <a:chOff x="3405227" y="254701"/>
            <a:chExt cx="1022757" cy="198726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38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3038" y="-9525"/>
            <a:ext cx="916703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618950"/>
              </p:ext>
            </p:extLst>
          </p:nvPr>
        </p:nvGraphicFramePr>
        <p:xfrm>
          <a:off x="2" y="476672"/>
          <a:ext cx="9143998" cy="639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584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4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74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"Областной медицинский центр"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областная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Мангистауской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2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"Павлодарский областной кардиологический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5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Павлодарская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"Павлодарская областная больница имени Г. Султанова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409478"/>
                  </a:ext>
                </a:extLst>
              </a:tr>
              <a:tr h="49831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"Областная больница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СКО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32954"/>
                  </a:ext>
                </a:extLst>
              </a:tr>
              <a:tr h="36343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"Кардиологический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СКО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19918"/>
                  </a:ext>
                </a:extLst>
              </a:tr>
              <a:tr h="5685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Туркестанская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"Областная клиническая больница" УЗ Туркестанской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268619"/>
                  </a:ext>
                </a:extLst>
              </a:tr>
              <a:tr h="36343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ГККП "Областной кардиологический центр"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г. Шымкента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245120"/>
                  </a:ext>
                </a:extLst>
              </a:tr>
              <a:tr h="5451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Шымкент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«Областной центр гипербарической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оксигенации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им.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Орынбаева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УЗ г. Шымкент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6567"/>
                  </a:ext>
                </a:extLst>
              </a:tr>
              <a:tr h="63552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07" name="Группа 206"/>
          <p:cNvGrpSpPr/>
          <p:nvPr/>
        </p:nvGrpSpPr>
        <p:grpSpPr>
          <a:xfrm>
            <a:off x="8172400" y="2232145"/>
            <a:ext cx="806733" cy="109788"/>
            <a:chOff x="4800372" y="271747"/>
            <a:chExt cx="806733" cy="148083"/>
          </a:xfrm>
        </p:grpSpPr>
        <p:sp>
          <p:nvSpPr>
            <p:cNvPr id="208" name="5-конечная звезда 20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5-конечная звезда 20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5-конечная звезда 20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5-конечная звезда 21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2" name="Группа 211"/>
          <p:cNvGrpSpPr/>
          <p:nvPr/>
        </p:nvGrpSpPr>
        <p:grpSpPr>
          <a:xfrm>
            <a:off x="5364088" y="2132856"/>
            <a:ext cx="806733" cy="109788"/>
            <a:chOff x="4800372" y="271747"/>
            <a:chExt cx="806733" cy="148083"/>
          </a:xfrm>
        </p:grpSpPr>
        <p:sp>
          <p:nvSpPr>
            <p:cNvPr id="213" name="5-конечная звезда 21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5-конечная звезда 21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5-конечная звезда 21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5-конечная звезда 21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501504" y="2619052"/>
            <a:ext cx="582325" cy="109788"/>
            <a:chOff x="6236568" y="276066"/>
            <a:chExt cx="582325" cy="148083"/>
          </a:xfrm>
        </p:grpSpPr>
        <p:sp>
          <p:nvSpPr>
            <p:cNvPr id="61" name="5-конечная звезда 6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304037" y="2624803"/>
            <a:ext cx="582325" cy="109788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5364088" y="3105743"/>
            <a:ext cx="806733" cy="109788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169920" y="3096550"/>
            <a:ext cx="806733" cy="109788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364088" y="3583480"/>
            <a:ext cx="806733" cy="109788"/>
            <a:chOff x="4800372" y="271747"/>
            <a:chExt cx="806733" cy="148083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64034" y="3583480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8063878" y="4109595"/>
            <a:ext cx="1068903" cy="116437"/>
            <a:chOff x="3405227" y="254701"/>
            <a:chExt cx="1022757" cy="198726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364088" y="4078630"/>
            <a:ext cx="806733" cy="109788"/>
            <a:chOff x="4800372" y="271747"/>
            <a:chExt cx="806733" cy="148083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444480" y="4518886"/>
            <a:ext cx="582325" cy="109788"/>
            <a:chOff x="6236568" y="276066"/>
            <a:chExt cx="582325" cy="148083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8078939" y="4978102"/>
            <a:ext cx="806733" cy="109788"/>
            <a:chOff x="4800372" y="271747"/>
            <a:chExt cx="806733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364088" y="5048733"/>
            <a:ext cx="806733" cy="109788"/>
            <a:chOff x="4800372" y="271747"/>
            <a:chExt cx="806733" cy="148083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8150947" y="4520129"/>
            <a:ext cx="806733" cy="109788"/>
            <a:chOff x="4800372" y="271747"/>
            <a:chExt cx="806733" cy="148083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373668" y="5464298"/>
            <a:ext cx="365246" cy="109788"/>
            <a:chOff x="7472157" y="269324"/>
            <a:chExt cx="365246" cy="148082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8358201" y="5895599"/>
            <a:ext cx="365246" cy="109788"/>
            <a:chOff x="7472157" y="269324"/>
            <a:chExt cx="365246" cy="148082"/>
          </a:xfrm>
        </p:grpSpPr>
        <p:sp>
          <p:nvSpPr>
            <p:cNvPr id="122" name="5-конечная звезда 1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364088" y="5895599"/>
            <a:ext cx="806733" cy="109788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364088" y="5475782"/>
            <a:ext cx="806733" cy="109788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764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13276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106194"/>
              </p:ext>
            </p:extLst>
          </p:nvPr>
        </p:nvGraphicFramePr>
        <p:xfrm>
          <a:off x="0" y="476673"/>
          <a:ext cx="9143999" cy="638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72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88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Кокшетауская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городская многопрофильная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Степногорская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центральная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ФАО "Железнодорожные госпитали медицины катастроф" -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Кокшетауская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16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Лечебно-профилактическое учреждение «Авиценна»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«Каргалинская городская больница»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Актюбинской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области»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3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"Реабилитационный медицинский центр "Клиника Дару"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160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0" name="Группа 69"/>
          <p:cNvGrpSpPr/>
          <p:nvPr/>
        </p:nvGrpSpPr>
        <p:grpSpPr>
          <a:xfrm>
            <a:off x="5501082" y="5805264"/>
            <a:ext cx="590709" cy="109787"/>
            <a:chOff x="4800372" y="271748"/>
            <a:chExt cx="590709" cy="148082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100392" y="2937313"/>
            <a:ext cx="806733" cy="109788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407414" y="2976581"/>
            <a:ext cx="806733" cy="109788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8209372" y="5748988"/>
            <a:ext cx="617361" cy="111169"/>
            <a:chOff x="3405227" y="254702"/>
            <a:chExt cx="590709" cy="189736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5502144" y="4365105"/>
            <a:ext cx="582325" cy="109788"/>
            <a:chOff x="6236568" y="276066"/>
            <a:chExt cx="582325" cy="148083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244408" y="4365104"/>
            <a:ext cx="582325" cy="109788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8256757" y="3717031"/>
            <a:ext cx="582325" cy="109788"/>
            <a:chOff x="6236568" y="276066"/>
            <a:chExt cx="582325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5519618" y="3717032"/>
            <a:ext cx="582325" cy="109788"/>
            <a:chOff x="6236568" y="276066"/>
            <a:chExt cx="582325" cy="148083"/>
          </a:xfrm>
        </p:grpSpPr>
        <p:sp>
          <p:nvSpPr>
            <p:cNvPr id="150" name="5-конечная звезда 14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516482" y="4991628"/>
            <a:ext cx="582325" cy="109788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356078" y="5046522"/>
            <a:ext cx="365246" cy="109788"/>
            <a:chOff x="7472157" y="269324"/>
            <a:chExt cx="365246" cy="148082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292080" y="2236517"/>
            <a:ext cx="1022757" cy="109789"/>
            <a:chOff x="9431478" y="3501008"/>
            <a:chExt cx="1022757" cy="109789"/>
          </a:xfrm>
        </p:grpSpPr>
        <p:grpSp>
          <p:nvGrpSpPr>
            <p:cNvPr id="80" name="Группа 79"/>
            <p:cNvGrpSpPr/>
            <p:nvPr/>
          </p:nvGrpSpPr>
          <p:grpSpPr>
            <a:xfrm>
              <a:off x="9431478" y="3501009"/>
              <a:ext cx="806733" cy="109788"/>
              <a:chOff x="4800372" y="271747"/>
              <a:chExt cx="806733" cy="148083"/>
            </a:xfrm>
          </p:grpSpPr>
          <p:sp>
            <p:nvSpPr>
              <p:cNvPr id="81" name="5-конечная звезда 80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5-конечная звезда 81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5-конечная звезда 82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5-конечная звезда 83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0" name="5-конечная звезда 159"/>
            <p:cNvSpPr/>
            <p:nvPr/>
          </p:nvSpPr>
          <p:spPr>
            <a:xfrm>
              <a:off x="10310219" y="3501008"/>
              <a:ext cx="144016" cy="10978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028384" y="2236519"/>
            <a:ext cx="1022757" cy="109789"/>
            <a:chOff x="9431478" y="3501008"/>
            <a:chExt cx="1022757" cy="109789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9431478" y="3501009"/>
              <a:ext cx="806733" cy="109788"/>
              <a:chOff x="4800372" y="271747"/>
              <a:chExt cx="806733" cy="148083"/>
            </a:xfrm>
          </p:grpSpPr>
          <p:sp>
            <p:nvSpPr>
              <p:cNvPr id="58" name="5-конечная звезда 57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5-конечная звезда 58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5-конечная звезда 59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5-конечная звезда 60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7" name="5-конечная звезда 56"/>
            <p:cNvSpPr/>
            <p:nvPr/>
          </p:nvSpPr>
          <p:spPr>
            <a:xfrm>
              <a:off x="10310219" y="3501008"/>
              <a:ext cx="144016" cy="10978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981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6822" y="0"/>
            <a:ext cx="9150821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года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38472"/>
              </p:ext>
            </p:extLst>
          </p:nvPr>
        </p:nvGraphicFramePr>
        <p:xfrm>
          <a:off x="1" y="548680"/>
          <a:ext cx="9144001" cy="6440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48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8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«Дару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Жарыгы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".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Асем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5544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акционерного общества Железнодорожные госпитали медицины катастроф "Актюбинская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6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Актюбинский филиал ТОО «Медицинский центр Евразия»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"Куаныш"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4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«Центр красоты и здоровья «Айгерим»»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08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Актюбинская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"Больница скорой медицинской помощи"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Актюбинской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68,5%;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08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Негосударственное учреждение Медицинский центр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Нур-Авиценум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", г.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Талдыкорган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464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5560168" y="2996952"/>
            <a:ext cx="590709" cy="109787"/>
            <a:chOff x="4800372" y="271748"/>
            <a:chExt cx="590709" cy="148082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101535" y="2074060"/>
            <a:ext cx="806733" cy="109788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387666" y="2996952"/>
            <a:ext cx="368424" cy="109787"/>
            <a:chOff x="4800372" y="271749"/>
            <a:chExt cx="368424" cy="148081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399480" y="5153449"/>
            <a:ext cx="806733" cy="109788"/>
            <a:chOff x="4800372" y="271747"/>
            <a:chExt cx="806733" cy="148083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8282617" y="5085184"/>
            <a:ext cx="582325" cy="109788"/>
            <a:chOff x="6236568" y="276066"/>
            <a:chExt cx="582325" cy="148083"/>
          </a:xfrm>
        </p:grpSpPr>
        <p:sp>
          <p:nvSpPr>
            <p:cNvPr id="120" name="5-конечная звезда 11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609185" y="2074061"/>
            <a:ext cx="365246" cy="10978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5634293" y="5894387"/>
            <a:ext cx="365246" cy="109788"/>
            <a:chOff x="7472157" y="269324"/>
            <a:chExt cx="365246" cy="148082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0" name="5-конечная звезда 129"/>
          <p:cNvSpPr/>
          <p:nvPr/>
        </p:nvSpPr>
        <p:spPr>
          <a:xfrm>
            <a:off x="5729778" y="242299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5-конечная звезда 130"/>
          <p:cNvSpPr/>
          <p:nvPr/>
        </p:nvSpPr>
        <p:spPr>
          <a:xfrm>
            <a:off x="8459674" y="448128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5-конечная звезда 131"/>
          <p:cNvSpPr/>
          <p:nvPr/>
        </p:nvSpPr>
        <p:spPr>
          <a:xfrm>
            <a:off x="8468058" y="417038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5-конечная звезда 132"/>
          <p:cNvSpPr/>
          <p:nvPr/>
        </p:nvSpPr>
        <p:spPr>
          <a:xfrm>
            <a:off x="8508032" y="2422999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8248899" y="5894384"/>
            <a:ext cx="582325" cy="109788"/>
            <a:chOff x="6236568" y="276066"/>
            <a:chExt cx="582325" cy="148083"/>
          </a:xfrm>
        </p:grpSpPr>
        <p:sp>
          <p:nvSpPr>
            <p:cNvPr id="51" name="5-конечная звезда 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647792" y="3696365"/>
            <a:ext cx="365246" cy="109788"/>
            <a:chOff x="7472157" y="269324"/>
            <a:chExt cx="365246" cy="148082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673961" y="4509120"/>
            <a:ext cx="365246" cy="109788"/>
            <a:chOff x="7472157" y="269324"/>
            <a:chExt cx="365246" cy="148082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560168" y="4115495"/>
            <a:ext cx="582325" cy="109788"/>
            <a:chOff x="6236568" y="276066"/>
            <a:chExt cx="582325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387666" y="3654417"/>
            <a:ext cx="365246" cy="109788"/>
            <a:chOff x="7472157" y="269324"/>
            <a:chExt cx="365246" cy="148082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40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8334" y="0"/>
            <a:ext cx="915233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998096"/>
              </p:ext>
            </p:extLst>
          </p:nvPr>
        </p:nvGraphicFramePr>
        <p:xfrm>
          <a:off x="0" y="503296"/>
          <a:ext cx="9144000" cy="626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74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2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"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ЗИРЕ« г.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Талдыкорган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"Городская больница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г.Текели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9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Капшагайская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Алматинской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3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ТОО "Медицинский центр ХАК"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15,6%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45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ГКП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Талдыкорганская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многопрофильная больница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Алматинской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74,5%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«Медицинский центр К</a:t>
                      </a:r>
                      <a:r>
                        <a:rPr lang="kk-KZ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ұрақты»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7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Медицинский центр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Жануя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Жумабек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Мед» г. Каскелен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13,7%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723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9" name="Группа 148"/>
          <p:cNvGrpSpPr/>
          <p:nvPr/>
        </p:nvGrpSpPr>
        <p:grpSpPr>
          <a:xfrm>
            <a:off x="5399029" y="2365995"/>
            <a:ext cx="806733" cy="109788"/>
            <a:chOff x="4800372" y="271747"/>
            <a:chExt cx="806733" cy="148083"/>
          </a:xfrm>
        </p:grpSpPr>
        <p:sp>
          <p:nvSpPr>
            <p:cNvPr id="150" name="5-конечная звезда 14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986474" y="4221089"/>
            <a:ext cx="1027583" cy="112839"/>
            <a:chOff x="9861937" y="2159447"/>
            <a:chExt cx="1027583" cy="112839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10745504" y="2159447"/>
              <a:ext cx="144016" cy="109787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9" name="Группа 158"/>
            <p:cNvGrpSpPr/>
            <p:nvPr/>
          </p:nvGrpSpPr>
          <p:grpSpPr>
            <a:xfrm>
              <a:off x="9861937" y="2162498"/>
              <a:ext cx="806733" cy="109788"/>
              <a:chOff x="4800372" y="271747"/>
              <a:chExt cx="806733" cy="148083"/>
            </a:xfrm>
          </p:grpSpPr>
          <p:sp>
            <p:nvSpPr>
              <p:cNvPr id="160" name="5-конечная звезда 159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5-конечная звезда 160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5-конечная звезда 161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3" name="5-конечная звезда 162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4" name="Группа 163"/>
          <p:cNvGrpSpPr/>
          <p:nvPr/>
        </p:nvGrpSpPr>
        <p:grpSpPr>
          <a:xfrm>
            <a:off x="8127600" y="2390799"/>
            <a:ext cx="806733" cy="109788"/>
            <a:chOff x="4800372" y="271747"/>
            <a:chExt cx="806733" cy="148083"/>
          </a:xfrm>
        </p:grpSpPr>
        <p:sp>
          <p:nvSpPr>
            <p:cNvPr id="165" name="5-конечная звезда 1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8131842" y="2924944"/>
            <a:ext cx="806733" cy="109788"/>
            <a:chOff x="4800372" y="271747"/>
            <a:chExt cx="806733" cy="148083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5395899" y="4221088"/>
            <a:ext cx="806733" cy="109788"/>
            <a:chOff x="4800372" y="271747"/>
            <a:chExt cx="806733" cy="148083"/>
          </a:xfrm>
        </p:grpSpPr>
        <p:sp>
          <p:nvSpPr>
            <p:cNvPr id="175" name="5-конечная звезда 1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8127600" y="3515891"/>
            <a:ext cx="806733" cy="109788"/>
            <a:chOff x="4800372" y="271747"/>
            <a:chExt cx="806733" cy="148083"/>
          </a:xfrm>
        </p:grpSpPr>
        <p:sp>
          <p:nvSpPr>
            <p:cNvPr id="180" name="5-конечная звезда 1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4" name="Группа 183"/>
          <p:cNvGrpSpPr/>
          <p:nvPr/>
        </p:nvGrpSpPr>
        <p:grpSpPr>
          <a:xfrm>
            <a:off x="8127600" y="5575048"/>
            <a:ext cx="806733" cy="109788"/>
            <a:chOff x="4800372" y="271747"/>
            <a:chExt cx="806733" cy="148083"/>
          </a:xfrm>
        </p:grpSpPr>
        <p:sp>
          <p:nvSpPr>
            <p:cNvPr id="185" name="5-конечная звезда 1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5-конечная звезда 1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8275858" y="1990810"/>
            <a:ext cx="582325" cy="109788"/>
            <a:chOff x="6236568" y="276066"/>
            <a:chExt cx="582325" cy="148083"/>
          </a:xfrm>
        </p:grpSpPr>
        <p:sp>
          <p:nvSpPr>
            <p:cNvPr id="190" name="5-конечная звезда 1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5-конечная звезда 1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3" name="Группа 192"/>
          <p:cNvGrpSpPr/>
          <p:nvPr/>
        </p:nvGrpSpPr>
        <p:grpSpPr>
          <a:xfrm>
            <a:off x="5493989" y="2916213"/>
            <a:ext cx="582325" cy="109788"/>
            <a:chOff x="6236568" y="276066"/>
            <a:chExt cx="582325" cy="148083"/>
          </a:xfrm>
        </p:grpSpPr>
        <p:sp>
          <p:nvSpPr>
            <p:cNvPr id="194" name="5-конечная звезда 19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5-конечная звезда 19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5-конечная звезда 19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7" name="5-конечная звезда 196"/>
          <p:cNvSpPr/>
          <p:nvPr/>
        </p:nvSpPr>
        <p:spPr>
          <a:xfrm>
            <a:off x="5727258" y="562346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5-конечная звезда 197"/>
          <p:cNvSpPr/>
          <p:nvPr/>
        </p:nvSpPr>
        <p:spPr>
          <a:xfrm>
            <a:off x="5713144" y="4923683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5-конечная звезда 198"/>
          <p:cNvSpPr/>
          <p:nvPr/>
        </p:nvSpPr>
        <p:spPr>
          <a:xfrm>
            <a:off x="5724128" y="198884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5-конечная звезда 199"/>
          <p:cNvSpPr/>
          <p:nvPr/>
        </p:nvSpPr>
        <p:spPr>
          <a:xfrm>
            <a:off x="5727258" y="350100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8252792" y="4869160"/>
            <a:ext cx="582325" cy="109788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083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1308" y="0"/>
            <a:ext cx="916530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961912"/>
              </p:ext>
            </p:extLst>
          </p:nvPr>
        </p:nvGraphicFramePr>
        <p:xfrm>
          <a:off x="0" y="476672"/>
          <a:ext cx="9144000" cy="631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4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6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акционерного общества "Железнодорожные госпитали медицины катастроф" -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Риддерская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городская больница" УЗ ВКО 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акимата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Гематологии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7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"Городская больница №4 г. Усть-Каменогорска"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"Городская больница № 2 города Семей" УЗ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0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Жамиля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2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 «Клиника микрохирургии глаза» г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Усть-Каменогорск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95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акционерного общества "Железнодорожные госпитали медицины катастроф" -"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Защитинская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61,2%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5712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56" name="Группа 55"/>
          <p:cNvGrpSpPr/>
          <p:nvPr/>
        </p:nvGrpSpPr>
        <p:grpSpPr>
          <a:xfrm>
            <a:off x="8070465" y="4837133"/>
            <a:ext cx="806733" cy="109788"/>
            <a:chOff x="4800372" y="271747"/>
            <a:chExt cx="806733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105408" y="4113795"/>
            <a:ext cx="806733" cy="109788"/>
            <a:chOff x="4800372" y="271747"/>
            <a:chExt cx="806733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495218" y="3086471"/>
            <a:ext cx="617361" cy="111169"/>
            <a:chOff x="3405227" y="254702"/>
            <a:chExt cx="590709" cy="18973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069009" y="4489593"/>
            <a:ext cx="843132" cy="111170"/>
            <a:chOff x="3405227" y="254701"/>
            <a:chExt cx="806733" cy="189737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614427" y="4489593"/>
            <a:ext cx="365246" cy="109788"/>
            <a:chOff x="7472157" y="269324"/>
            <a:chExt cx="365246" cy="148082"/>
          </a:xfrm>
        </p:grpSpPr>
        <p:sp>
          <p:nvSpPr>
            <p:cNvPr id="103" name="5-конечная звезда 10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6" name="5-конечная звезда 105"/>
          <p:cNvSpPr/>
          <p:nvPr/>
        </p:nvSpPr>
        <p:spPr>
          <a:xfrm>
            <a:off x="8507854" y="2060848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8245517" y="2692497"/>
            <a:ext cx="617361" cy="111169"/>
            <a:chOff x="3405227" y="254702"/>
            <a:chExt cx="590709" cy="189736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493000" y="2692498"/>
            <a:ext cx="617361" cy="111169"/>
            <a:chOff x="3405227" y="254702"/>
            <a:chExt cx="590709" cy="189736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487260" y="4112414"/>
            <a:ext cx="617361" cy="111169"/>
            <a:chOff x="3405227" y="254702"/>
            <a:chExt cx="590709" cy="189736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489673" y="3573017"/>
            <a:ext cx="617361" cy="111169"/>
            <a:chOff x="3405227" y="254702"/>
            <a:chExt cx="590709" cy="189736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217184" y="3573016"/>
            <a:ext cx="617361" cy="111169"/>
            <a:chOff x="3405227" y="254702"/>
            <a:chExt cx="590709" cy="189736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8230997" y="5550080"/>
            <a:ext cx="617361" cy="111169"/>
            <a:chOff x="3405227" y="254702"/>
            <a:chExt cx="590709" cy="189736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520478" y="5550078"/>
            <a:ext cx="617361" cy="111169"/>
            <a:chOff x="3405227" y="254702"/>
            <a:chExt cx="590709" cy="189736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5594626" y="4837133"/>
            <a:ext cx="385047" cy="111168"/>
            <a:chOff x="3405227" y="254703"/>
            <a:chExt cx="368424" cy="189735"/>
          </a:xfrm>
        </p:grpSpPr>
        <p:sp>
          <p:nvSpPr>
            <p:cNvPr id="141" name="5-конечная звезда 14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8228968" y="3090139"/>
            <a:ext cx="617361" cy="111169"/>
            <a:chOff x="3405227" y="254702"/>
            <a:chExt cx="590709" cy="189736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491891" y="2060848"/>
            <a:ext cx="617361" cy="111169"/>
            <a:chOff x="3405227" y="254702"/>
            <a:chExt cx="590709" cy="189736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40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7314" y="0"/>
            <a:ext cx="9161313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стационаров для взрослых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942194"/>
              </p:ext>
            </p:extLst>
          </p:nvPr>
        </p:nvGraphicFramePr>
        <p:xfrm>
          <a:off x="-9853" y="476672"/>
          <a:ext cx="9153852" cy="6505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9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1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9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АО "ЖГМК" -  "Семейская железнодорожная больница"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"Почечный центр" (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г.Семей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"Курчатовская городская больница" УЗ 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Офтальмохирургия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71,4%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66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РГП на ПХВ "Государственный медицинский университет города Семей"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МЗ РК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39,22%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4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"Больница скорой медицинской помощи г. Семей"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68,5%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4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"Частная многопрофильная клиника "Венера"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844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 на ПХВ "Городская больница города  Серебрянска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82,8%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1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КГКП «Реабилитационный центр» УЗ ВКО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41,1%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 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 «</a:t>
                      </a:r>
                      <a:r>
                        <a:rPr lang="ru-RU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Казыгул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67,7%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9580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2" name="Группа 111"/>
          <p:cNvGrpSpPr/>
          <p:nvPr/>
        </p:nvGrpSpPr>
        <p:grpSpPr>
          <a:xfrm>
            <a:off x="8091197" y="1890036"/>
            <a:ext cx="806733" cy="109788"/>
            <a:chOff x="4800372" y="271747"/>
            <a:chExt cx="806733" cy="148083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8099179" y="2310657"/>
            <a:ext cx="806733" cy="109788"/>
            <a:chOff x="4800372" y="271747"/>
            <a:chExt cx="806733" cy="148083"/>
          </a:xfrm>
        </p:grpSpPr>
        <p:sp>
          <p:nvSpPr>
            <p:cNvPr id="118" name="5-конечная звезда 11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100392" y="2763106"/>
            <a:ext cx="806733" cy="109788"/>
            <a:chOff x="4800372" y="271747"/>
            <a:chExt cx="806733" cy="148083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5468839" y="1888655"/>
            <a:ext cx="617361" cy="111169"/>
            <a:chOff x="3405227" y="254702"/>
            <a:chExt cx="590709" cy="189736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8116324" y="5157192"/>
            <a:ext cx="843132" cy="111170"/>
            <a:chOff x="3405227" y="254701"/>
            <a:chExt cx="806733" cy="189737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099048" y="3233755"/>
            <a:ext cx="843132" cy="111170"/>
            <a:chOff x="3405227" y="254701"/>
            <a:chExt cx="806733" cy="189737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5592864" y="5661248"/>
            <a:ext cx="365246" cy="109788"/>
            <a:chOff x="7472157" y="269324"/>
            <a:chExt cx="365246" cy="148082"/>
          </a:xfrm>
        </p:grpSpPr>
        <p:sp>
          <p:nvSpPr>
            <p:cNvPr id="164" name="5-конечная звезда 1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5618719" y="2310658"/>
            <a:ext cx="365246" cy="109788"/>
            <a:chOff x="7472157" y="269324"/>
            <a:chExt cx="365246" cy="148082"/>
          </a:xfrm>
        </p:grpSpPr>
        <p:sp>
          <p:nvSpPr>
            <p:cNvPr id="167" name="5-конечная звезда 1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5588999" y="4653136"/>
            <a:ext cx="365246" cy="109788"/>
            <a:chOff x="7472157" y="269324"/>
            <a:chExt cx="365246" cy="148082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465697" y="2775065"/>
            <a:ext cx="617361" cy="111169"/>
            <a:chOff x="3405227" y="254702"/>
            <a:chExt cx="590709" cy="189736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580112" y="3226331"/>
            <a:ext cx="365246" cy="109788"/>
            <a:chOff x="7472157" y="269324"/>
            <a:chExt cx="365246" cy="148082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608886" y="3675471"/>
            <a:ext cx="365246" cy="109788"/>
            <a:chOff x="7472157" y="269324"/>
            <a:chExt cx="365246" cy="148082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5465697" y="4154703"/>
            <a:ext cx="617361" cy="111169"/>
            <a:chOff x="3405227" y="254702"/>
            <a:chExt cx="590709" cy="189736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457049" y="5157191"/>
            <a:ext cx="617361" cy="111169"/>
            <a:chOff x="3405227" y="254702"/>
            <a:chExt cx="590709" cy="189736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507285" y="6044026"/>
            <a:ext cx="617361" cy="111169"/>
            <a:chOff x="3405227" y="254702"/>
            <a:chExt cx="590709" cy="189736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243195" y="3675472"/>
            <a:ext cx="617361" cy="111169"/>
            <a:chOff x="3405227" y="254702"/>
            <a:chExt cx="590709" cy="189736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249562" y="4149080"/>
            <a:ext cx="617361" cy="111169"/>
            <a:chOff x="3405227" y="254702"/>
            <a:chExt cx="590709" cy="189736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266838" y="4625512"/>
            <a:ext cx="617361" cy="111169"/>
            <a:chOff x="3405227" y="254702"/>
            <a:chExt cx="590709" cy="189736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243073" y="5622191"/>
            <a:ext cx="617361" cy="111169"/>
            <a:chOff x="3405227" y="254702"/>
            <a:chExt cx="590709" cy="189736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235213" y="5988441"/>
            <a:ext cx="617361" cy="111169"/>
            <a:chOff x="3405227" y="254702"/>
            <a:chExt cx="590709" cy="189736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956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4936</Words>
  <Application>Microsoft Office PowerPoint</Application>
  <PresentationFormat>Экран (4:3)</PresentationFormat>
  <Paragraphs>1688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Helvetica Neue</vt:lpstr>
      <vt:lpstr>Times New Roman</vt:lpstr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областных стационаров для взрослых по итогам 2018 года</vt:lpstr>
      <vt:lpstr>Итоги распределения звезд областных стационаров для взрослых по итогам 2018 года</vt:lpstr>
      <vt:lpstr>Итоги распределения звезд областных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  <vt:lpstr>Итоги распределения звезд городских стационаров для взрослых по итогам 2018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Адильбекова Аселя Ержановна</cp:lastModifiedBy>
  <cp:revision>275</cp:revision>
  <dcterms:created xsi:type="dcterms:W3CDTF">2018-06-05T11:43:03Z</dcterms:created>
  <dcterms:modified xsi:type="dcterms:W3CDTF">2019-09-23T11:22:53Z</dcterms:modified>
</cp:coreProperties>
</file>